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2" r:id="rId2"/>
    <p:sldId id="259" r:id="rId3"/>
    <p:sldId id="260" r:id="rId4"/>
    <p:sldId id="261" r:id="rId5"/>
    <p:sldId id="257" r:id="rId6"/>
    <p:sldId id="272" r:id="rId7"/>
    <p:sldId id="263" r:id="rId8"/>
    <p:sldId id="264" r:id="rId9"/>
    <p:sldId id="265" r:id="rId10"/>
    <p:sldId id="258" r:id="rId11"/>
    <p:sldId id="266" r:id="rId12"/>
    <p:sldId id="267" r:id="rId13"/>
    <p:sldId id="273" r:id="rId14"/>
    <p:sldId id="270" r:id="rId15"/>
    <p:sldId id="271" r:id="rId16"/>
    <p:sldId id="268" r:id="rId17"/>
    <p:sldId id="269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F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B928CD-CA29-4A6A-A282-38DA5EE5C298}" type="doc">
      <dgm:prSet loTypeId="urn:microsoft.com/office/officeart/2008/layout/CaptionedPictures" loCatId="pictur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E5F2B6D5-9039-463E-9432-2917BA2C6395}">
      <dgm:prSet phldrT="[텍스트]"/>
      <dgm:spPr/>
      <dgm:t>
        <a:bodyPr/>
        <a:lstStyle/>
        <a:p>
          <a:pPr latinLnBrk="1"/>
          <a:r>
            <a:rPr lang="ko-KR" altLang="en-US" b="1" dirty="0"/>
            <a:t>기울어진 텍스트</a:t>
          </a:r>
        </a:p>
      </dgm:t>
    </dgm:pt>
    <dgm:pt modelId="{350639D6-8403-45A4-A30D-E5FDFFD2901B}" type="parTrans" cxnId="{C911D1B2-E54B-4147-B5B6-F23948707D88}">
      <dgm:prSet/>
      <dgm:spPr/>
      <dgm:t>
        <a:bodyPr/>
        <a:lstStyle/>
        <a:p>
          <a:pPr latinLnBrk="1"/>
          <a:endParaRPr lang="ko-KR" altLang="en-US"/>
        </a:p>
      </dgm:t>
    </dgm:pt>
    <dgm:pt modelId="{89D62CB0-CFAF-4A6B-B741-56FF9B45408A}" type="sibTrans" cxnId="{C911D1B2-E54B-4147-B5B6-F23948707D88}">
      <dgm:prSet/>
      <dgm:spPr/>
      <dgm:t>
        <a:bodyPr/>
        <a:lstStyle/>
        <a:p>
          <a:pPr latinLnBrk="1"/>
          <a:endParaRPr lang="ko-KR" altLang="en-US"/>
        </a:p>
      </dgm:t>
    </dgm:pt>
    <dgm:pt modelId="{4F4E1794-CDC3-4A4A-95C8-EBF0A45D8F29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기울기</a:t>
          </a:r>
        </a:p>
      </dgm:t>
    </dgm:pt>
    <dgm:pt modelId="{10D7C71D-25CA-4E13-B621-4CFD216636A2}" type="parTrans" cxnId="{869747ED-BDB0-4712-A29C-5AC0083FCC6B}">
      <dgm:prSet/>
      <dgm:spPr/>
      <dgm:t>
        <a:bodyPr/>
        <a:lstStyle/>
        <a:p>
          <a:pPr latinLnBrk="1"/>
          <a:endParaRPr lang="ko-KR" altLang="en-US"/>
        </a:p>
      </dgm:t>
    </dgm:pt>
    <dgm:pt modelId="{C2BF01FE-BFF0-40C6-AA5E-D9359F8A8DD1}" type="sibTrans" cxnId="{869747ED-BDB0-4712-A29C-5AC0083FCC6B}">
      <dgm:prSet/>
      <dgm:spPr/>
      <dgm:t>
        <a:bodyPr/>
        <a:lstStyle/>
        <a:p>
          <a:pPr latinLnBrk="1"/>
          <a:endParaRPr lang="ko-KR" altLang="en-US"/>
        </a:p>
      </dgm:t>
    </dgm:pt>
    <dgm:pt modelId="{4F1CFCB1-5E9E-44D4-A1AC-1BF377B525D7}">
      <dgm:prSet phldrT="[텍스트]"/>
      <dgm:spPr/>
      <dgm:t>
        <a:bodyPr/>
        <a:lstStyle/>
        <a:p>
          <a:pPr latinLnBrk="1"/>
          <a:r>
            <a:rPr lang="ko-KR" altLang="en-US" b="1" dirty="0"/>
            <a:t>티끌로 인한 노이즈</a:t>
          </a:r>
        </a:p>
      </dgm:t>
    </dgm:pt>
    <dgm:pt modelId="{70D9FD6A-1253-4705-8C79-E9E9DA77A414}" type="parTrans" cxnId="{7297825E-2FAB-4CD7-A28D-BAD5C348EFD5}">
      <dgm:prSet/>
      <dgm:spPr/>
      <dgm:t>
        <a:bodyPr/>
        <a:lstStyle/>
        <a:p>
          <a:pPr latinLnBrk="1"/>
          <a:endParaRPr lang="ko-KR" altLang="en-US"/>
        </a:p>
      </dgm:t>
    </dgm:pt>
    <dgm:pt modelId="{38D7E690-EB8C-4348-A5AF-F230988D6BF1}" type="sibTrans" cxnId="{7297825E-2FAB-4CD7-A28D-BAD5C348EFD5}">
      <dgm:prSet/>
      <dgm:spPr/>
      <dgm:t>
        <a:bodyPr/>
        <a:lstStyle/>
        <a:p>
          <a:pPr latinLnBrk="1"/>
          <a:endParaRPr lang="ko-KR" altLang="en-US"/>
        </a:p>
      </dgm:t>
    </dgm:pt>
    <dgm:pt modelId="{14F4630F-8C32-4828-AB7B-0E5CE879DFE2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노이즈</a:t>
          </a:r>
        </a:p>
      </dgm:t>
    </dgm:pt>
    <dgm:pt modelId="{A2759A21-09EB-4BB1-9954-9F06DBA8C9FF}" type="parTrans" cxnId="{95244669-4A58-477B-8634-6CCEF841F2B5}">
      <dgm:prSet/>
      <dgm:spPr/>
      <dgm:t>
        <a:bodyPr/>
        <a:lstStyle/>
        <a:p>
          <a:pPr latinLnBrk="1"/>
          <a:endParaRPr lang="ko-KR" altLang="en-US"/>
        </a:p>
      </dgm:t>
    </dgm:pt>
    <dgm:pt modelId="{69E52B0A-58C9-4B1C-BFB1-881D003E5F20}" type="sibTrans" cxnId="{95244669-4A58-477B-8634-6CCEF841F2B5}">
      <dgm:prSet/>
      <dgm:spPr/>
      <dgm:t>
        <a:bodyPr/>
        <a:lstStyle/>
        <a:p>
          <a:pPr latinLnBrk="1"/>
          <a:endParaRPr lang="ko-KR" altLang="en-US"/>
        </a:p>
      </dgm:t>
    </dgm:pt>
    <dgm:pt modelId="{D3F41514-0940-4A56-8BC8-93B61BF2FED4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명암</a:t>
          </a:r>
        </a:p>
      </dgm:t>
    </dgm:pt>
    <dgm:pt modelId="{E9B42095-941B-47AD-8880-4F738C278F75}" type="parTrans" cxnId="{9B6EFF30-8017-44E4-AA0A-4A6ED597D7B3}">
      <dgm:prSet/>
      <dgm:spPr/>
      <dgm:t>
        <a:bodyPr/>
        <a:lstStyle/>
        <a:p>
          <a:pPr latinLnBrk="1"/>
          <a:endParaRPr lang="ko-KR" altLang="en-US"/>
        </a:p>
      </dgm:t>
    </dgm:pt>
    <dgm:pt modelId="{BD824D8D-FF27-40AC-A918-44BD06738106}" type="sibTrans" cxnId="{9B6EFF30-8017-44E4-AA0A-4A6ED597D7B3}">
      <dgm:prSet/>
      <dgm:spPr/>
      <dgm:t>
        <a:bodyPr/>
        <a:lstStyle/>
        <a:p>
          <a:pPr latinLnBrk="1"/>
          <a:endParaRPr lang="ko-KR" altLang="en-US"/>
        </a:p>
      </dgm:t>
    </dgm:pt>
    <dgm:pt modelId="{80842AB2-3BCB-496F-BB50-E67C504EF39A}">
      <dgm:prSet phldrT="[텍스트]"/>
      <dgm:spPr/>
      <dgm:t>
        <a:bodyPr/>
        <a:lstStyle/>
        <a:p>
          <a:pPr latinLnBrk="1"/>
          <a:r>
            <a:rPr lang="ko-KR" altLang="en-US" b="1" dirty="0"/>
            <a:t>짙은 테두리</a:t>
          </a:r>
        </a:p>
      </dgm:t>
    </dgm:pt>
    <dgm:pt modelId="{9618CC29-C7CC-4A6B-AD48-D4EB1CCED8C2}" type="parTrans" cxnId="{B129A7D7-4982-4842-AF43-5AD1D46DF57F}">
      <dgm:prSet/>
      <dgm:spPr/>
      <dgm:t>
        <a:bodyPr/>
        <a:lstStyle/>
        <a:p>
          <a:pPr latinLnBrk="1"/>
          <a:endParaRPr lang="ko-KR" altLang="en-US"/>
        </a:p>
      </dgm:t>
    </dgm:pt>
    <dgm:pt modelId="{6B0F8B54-322A-44BC-AF26-9D2341BBD453}" type="sibTrans" cxnId="{B129A7D7-4982-4842-AF43-5AD1D46DF57F}">
      <dgm:prSet/>
      <dgm:spPr/>
      <dgm:t>
        <a:bodyPr/>
        <a:lstStyle/>
        <a:p>
          <a:pPr latinLnBrk="1"/>
          <a:endParaRPr lang="ko-KR" altLang="en-US"/>
        </a:p>
      </dgm:t>
    </dgm:pt>
    <dgm:pt modelId="{61E3D11A-E276-4007-81AE-91317E23B7F0}">
      <dgm:prSet custT="1"/>
      <dgm:spPr/>
      <dgm:t>
        <a:bodyPr/>
        <a:lstStyle/>
        <a:p>
          <a:pPr latinLnBrk="1"/>
          <a:r>
            <a:rPr lang="ko-KR" altLang="en-US" sz="2000" b="1" dirty="0"/>
            <a:t>테두리</a:t>
          </a:r>
        </a:p>
      </dgm:t>
    </dgm:pt>
    <dgm:pt modelId="{83FF84A5-7D64-4450-808D-247F4D4F3779}" type="parTrans" cxnId="{96D4C140-72BF-45FD-A224-238C06213118}">
      <dgm:prSet/>
      <dgm:spPr/>
      <dgm:t>
        <a:bodyPr/>
        <a:lstStyle/>
        <a:p>
          <a:pPr latinLnBrk="1"/>
          <a:endParaRPr lang="ko-KR" altLang="en-US"/>
        </a:p>
      </dgm:t>
    </dgm:pt>
    <dgm:pt modelId="{1D871990-BCFF-4B76-9482-D4808409CD23}" type="sibTrans" cxnId="{96D4C140-72BF-45FD-A224-238C06213118}">
      <dgm:prSet/>
      <dgm:spPr/>
      <dgm:t>
        <a:bodyPr/>
        <a:lstStyle/>
        <a:p>
          <a:pPr latinLnBrk="1"/>
          <a:endParaRPr lang="ko-KR" altLang="en-US"/>
        </a:p>
      </dgm:t>
    </dgm:pt>
    <dgm:pt modelId="{33DAB467-3749-4353-9E37-203599CA1073}">
      <dgm:prSet phldrT="[텍스트]"/>
      <dgm:spPr/>
      <dgm:t>
        <a:bodyPr/>
        <a:lstStyle/>
        <a:p>
          <a:pPr latinLnBrk="1"/>
          <a:r>
            <a:rPr lang="ko-KR" altLang="en-US" b="1" dirty="0"/>
            <a:t>짙은 명암</a:t>
          </a:r>
        </a:p>
      </dgm:t>
    </dgm:pt>
    <dgm:pt modelId="{9D3E782D-987C-433F-9652-1604DCBEEDC2}" type="sibTrans" cxnId="{35FE8CE7-77FF-4516-AD60-CDE702C5EB49}">
      <dgm:prSet/>
      <dgm:spPr/>
      <dgm:t>
        <a:bodyPr/>
        <a:lstStyle/>
        <a:p>
          <a:pPr latinLnBrk="1"/>
          <a:endParaRPr lang="ko-KR" altLang="en-US"/>
        </a:p>
      </dgm:t>
    </dgm:pt>
    <dgm:pt modelId="{18F4E384-4E02-48B8-A8F4-C3F2C4329181}" type="parTrans" cxnId="{35FE8CE7-77FF-4516-AD60-CDE702C5EB49}">
      <dgm:prSet/>
      <dgm:spPr/>
      <dgm:t>
        <a:bodyPr/>
        <a:lstStyle/>
        <a:p>
          <a:pPr latinLnBrk="1"/>
          <a:endParaRPr lang="ko-KR" altLang="en-US"/>
        </a:p>
      </dgm:t>
    </dgm:pt>
    <dgm:pt modelId="{0BC96B46-5329-42D2-B093-F5D202B0FF3D}" type="pres">
      <dgm:prSet presAssocID="{09B928CD-CA29-4A6A-A282-38DA5EE5C298}" presName="Name0" presStyleCnt="0">
        <dgm:presLayoutVars>
          <dgm:chMax/>
          <dgm:chPref/>
          <dgm:dir/>
        </dgm:presLayoutVars>
      </dgm:prSet>
      <dgm:spPr/>
    </dgm:pt>
    <dgm:pt modelId="{5FCE685D-A597-487B-8B48-209BCCF3B2B5}" type="pres">
      <dgm:prSet presAssocID="{E5F2B6D5-9039-463E-9432-2917BA2C6395}" presName="composite" presStyleCnt="0">
        <dgm:presLayoutVars>
          <dgm:chMax val="1"/>
          <dgm:chPref val="1"/>
        </dgm:presLayoutVars>
      </dgm:prSet>
      <dgm:spPr/>
    </dgm:pt>
    <dgm:pt modelId="{EEF1B0B3-7099-43AD-A69F-897FAE504238}" type="pres">
      <dgm:prSet presAssocID="{E5F2B6D5-9039-463E-9432-2917BA2C6395}" presName="Accent" presStyleLbl="trAlignAcc1" presStyleIdx="0" presStyleCnt="4">
        <dgm:presLayoutVars>
          <dgm:chMax val="0"/>
          <dgm:chPref val="0"/>
        </dgm:presLayoutVars>
      </dgm:prSet>
      <dgm:spPr>
        <a:ln>
          <a:noFill/>
        </a:ln>
      </dgm:spPr>
    </dgm:pt>
    <dgm:pt modelId="{D7DE4038-E001-411A-8022-F95722FDBAF3}" type="pres">
      <dgm:prSet presAssocID="{E5F2B6D5-9039-463E-9432-2917BA2C6395}" presName="Image" presStyleLbl="alignImgPlace1" presStyleIdx="0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9784D9D6-7FF9-4749-97B9-DCA06BB783CE}" type="pres">
      <dgm:prSet presAssocID="{E5F2B6D5-9039-463E-9432-2917BA2C6395}" presName="ChildComposite" presStyleCnt="0"/>
      <dgm:spPr/>
    </dgm:pt>
    <dgm:pt modelId="{0B3EA4F0-C9D9-4D14-84D7-3027CCD53936}" type="pres">
      <dgm:prSet presAssocID="{E5F2B6D5-9039-463E-9432-2917BA2C6395}" presName="Child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D036AAD-0BCF-4E0C-881E-E03B953F250A}" type="pres">
      <dgm:prSet presAssocID="{E5F2B6D5-9039-463E-9432-2917BA2C6395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08E66FBE-44CD-40BF-82F4-AF765923EA96}" type="pres">
      <dgm:prSet presAssocID="{89D62CB0-CFAF-4A6B-B741-56FF9B45408A}" presName="sibTrans" presStyleCnt="0"/>
      <dgm:spPr/>
    </dgm:pt>
    <dgm:pt modelId="{A7C9AB15-A170-4CF1-8D29-E4F28B9A0678}" type="pres">
      <dgm:prSet presAssocID="{4F1CFCB1-5E9E-44D4-A1AC-1BF377B525D7}" presName="composite" presStyleCnt="0">
        <dgm:presLayoutVars>
          <dgm:chMax val="1"/>
          <dgm:chPref val="1"/>
        </dgm:presLayoutVars>
      </dgm:prSet>
      <dgm:spPr/>
    </dgm:pt>
    <dgm:pt modelId="{72F3E14C-4DC5-4FB6-9956-C07A17AA44B6}" type="pres">
      <dgm:prSet presAssocID="{4F1CFCB1-5E9E-44D4-A1AC-1BF377B525D7}" presName="Accent" presStyleLbl="trAlignAcc1" presStyleIdx="1" presStyleCnt="4">
        <dgm:presLayoutVars>
          <dgm:chMax val="0"/>
          <dgm:chPref val="0"/>
        </dgm:presLayoutVars>
      </dgm:prSet>
      <dgm:spPr>
        <a:ln>
          <a:noFill/>
        </a:ln>
      </dgm:spPr>
    </dgm:pt>
    <dgm:pt modelId="{DF49033F-110F-404F-BAF0-5D65B39FD14C}" type="pres">
      <dgm:prSet presAssocID="{4F1CFCB1-5E9E-44D4-A1AC-1BF377B525D7}" presName="Image" presStyleLbl="alignImgPlace1" presStyleIdx="1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5000" b="-45000"/>
          </a:stretch>
        </a:blipFill>
      </dgm:spPr>
    </dgm:pt>
    <dgm:pt modelId="{37DBFF27-E07A-48D5-B137-9BEF1A04AC6B}" type="pres">
      <dgm:prSet presAssocID="{4F1CFCB1-5E9E-44D4-A1AC-1BF377B525D7}" presName="ChildComposite" presStyleCnt="0"/>
      <dgm:spPr/>
    </dgm:pt>
    <dgm:pt modelId="{E29108C4-2661-42CC-A4EF-576F49E36637}" type="pres">
      <dgm:prSet presAssocID="{4F1CFCB1-5E9E-44D4-A1AC-1BF377B525D7}" presName="Child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DD9973A-3DE1-4FBE-A0E1-0642BD1560B0}" type="pres">
      <dgm:prSet presAssocID="{4F1CFCB1-5E9E-44D4-A1AC-1BF377B525D7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9F5812DA-E95F-4C4A-BD05-9B635D300CA2}" type="pres">
      <dgm:prSet presAssocID="{38D7E690-EB8C-4348-A5AF-F230988D6BF1}" presName="sibTrans" presStyleCnt="0"/>
      <dgm:spPr/>
    </dgm:pt>
    <dgm:pt modelId="{ED3614D5-7969-48B0-B4FF-28595319FDA0}" type="pres">
      <dgm:prSet presAssocID="{33DAB467-3749-4353-9E37-203599CA1073}" presName="composite" presStyleCnt="0">
        <dgm:presLayoutVars>
          <dgm:chMax val="1"/>
          <dgm:chPref val="1"/>
        </dgm:presLayoutVars>
      </dgm:prSet>
      <dgm:spPr/>
    </dgm:pt>
    <dgm:pt modelId="{2F59CB84-3320-4524-9CE6-6B738D7FB56A}" type="pres">
      <dgm:prSet presAssocID="{33DAB467-3749-4353-9E37-203599CA1073}" presName="Accent" presStyleLbl="trAlignAcc1" presStyleIdx="2" presStyleCnt="4">
        <dgm:presLayoutVars>
          <dgm:chMax val="0"/>
          <dgm:chPref val="0"/>
        </dgm:presLayoutVars>
      </dgm:prSet>
      <dgm:spPr>
        <a:ln>
          <a:noFill/>
        </a:ln>
      </dgm:spPr>
    </dgm:pt>
    <dgm:pt modelId="{E1B0D2A9-DC8C-4A64-B24F-457A963F35A1}" type="pres">
      <dgm:prSet presAssocID="{33DAB467-3749-4353-9E37-203599CA1073}" presName="Image" presStyleLbl="alignImgPlace1" presStyleIdx="2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106FD52B-1A18-4F5C-9791-7448422E88AA}" type="pres">
      <dgm:prSet presAssocID="{33DAB467-3749-4353-9E37-203599CA1073}" presName="ChildComposite" presStyleCnt="0"/>
      <dgm:spPr/>
    </dgm:pt>
    <dgm:pt modelId="{5F15532D-AC9B-4487-90F8-842D960C1F49}" type="pres">
      <dgm:prSet presAssocID="{33DAB467-3749-4353-9E37-203599CA1073}" presName="Child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025E1EB-4EBC-43F6-BB5C-DBFE2BB734BF}" type="pres">
      <dgm:prSet presAssocID="{33DAB467-3749-4353-9E37-203599CA1073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24E6C327-1C46-41B2-9C86-8B441AA72F0F}" type="pres">
      <dgm:prSet presAssocID="{9D3E782D-987C-433F-9652-1604DCBEEDC2}" presName="sibTrans" presStyleCnt="0"/>
      <dgm:spPr/>
    </dgm:pt>
    <dgm:pt modelId="{B8AF6AD7-E2B7-490D-BE87-5917D899339F}" type="pres">
      <dgm:prSet presAssocID="{80842AB2-3BCB-496F-BB50-E67C504EF39A}" presName="composite" presStyleCnt="0">
        <dgm:presLayoutVars>
          <dgm:chMax val="1"/>
          <dgm:chPref val="1"/>
        </dgm:presLayoutVars>
      </dgm:prSet>
      <dgm:spPr/>
    </dgm:pt>
    <dgm:pt modelId="{D37EB908-783F-44AE-BDEA-61BFEF6CF7D5}" type="pres">
      <dgm:prSet presAssocID="{80842AB2-3BCB-496F-BB50-E67C504EF39A}" presName="Accent" presStyleLbl="trAlignAcc1" presStyleIdx="3" presStyleCnt="4">
        <dgm:presLayoutVars>
          <dgm:chMax val="0"/>
          <dgm:chPref val="0"/>
        </dgm:presLayoutVars>
      </dgm:prSet>
      <dgm:spPr>
        <a:ln>
          <a:noFill/>
        </a:ln>
      </dgm:spPr>
    </dgm:pt>
    <dgm:pt modelId="{08E43EE1-D883-460C-8B8E-F63CA2B63A4E}" type="pres">
      <dgm:prSet presAssocID="{80842AB2-3BCB-496F-BB50-E67C504EF39A}" presName="Image" presStyleLbl="alignImgPlace1" presStyleIdx="3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28CD94E-AB22-4318-B398-D1256FBB7B3A}" type="pres">
      <dgm:prSet presAssocID="{80842AB2-3BCB-496F-BB50-E67C504EF39A}" presName="ChildComposite" presStyleCnt="0"/>
      <dgm:spPr/>
    </dgm:pt>
    <dgm:pt modelId="{0DB62D9D-3CEF-4F8E-95E2-91A34D396AD3}" type="pres">
      <dgm:prSet presAssocID="{80842AB2-3BCB-496F-BB50-E67C504EF39A}" presName="Child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28C1AC11-DAB8-40FA-B091-68CF499D924C}" type="pres">
      <dgm:prSet presAssocID="{80842AB2-3BCB-496F-BB50-E67C504EF39A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8D31A487-F02C-4B4C-9624-160F6B4CDA78}" type="presOf" srcId="{61E3D11A-E276-4007-81AE-91317E23B7F0}" destId="{0DB62D9D-3CEF-4F8E-95E2-91A34D396AD3}" srcOrd="0" destOrd="0" presId="urn:microsoft.com/office/officeart/2008/layout/CaptionedPictures"/>
    <dgm:cxn modelId="{9B6EFF30-8017-44E4-AA0A-4A6ED597D7B3}" srcId="{33DAB467-3749-4353-9E37-203599CA1073}" destId="{D3F41514-0940-4A56-8BC8-93B61BF2FED4}" srcOrd="0" destOrd="0" parTransId="{E9B42095-941B-47AD-8880-4F738C278F75}" sibTransId="{BD824D8D-FF27-40AC-A918-44BD06738106}"/>
    <dgm:cxn modelId="{7297825E-2FAB-4CD7-A28D-BAD5C348EFD5}" srcId="{09B928CD-CA29-4A6A-A282-38DA5EE5C298}" destId="{4F1CFCB1-5E9E-44D4-A1AC-1BF377B525D7}" srcOrd="1" destOrd="0" parTransId="{70D9FD6A-1253-4705-8C79-E9E9DA77A414}" sibTransId="{38D7E690-EB8C-4348-A5AF-F230988D6BF1}"/>
    <dgm:cxn modelId="{95244669-4A58-477B-8634-6CCEF841F2B5}" srcId="{4F1CFCB1-5E9E-44D4-A1AC-1BF377B525D7}" destId="{14F4630F-8C32-4828-AB7B-0E5CE879DFE2}" srcOrd="0" destOrd="0" parTransId="{A2759A21-09EB-4BB1-9954-9F06DBA8C9FF}" sibTransId="{69E52B0A-58C9-4B1C-BFB1-881D003E5F20}"/>
    <dgm:cxn modelId="{869747ED-BDB0-4712-A29C-5AC0083FCC6B}" srcId="{E5F2B6D5-9039-463E-9432-2917BA2C6395}" destId="{4F4E1794-CDC3-4A4A-95C8-EBF0A45D8F29}" srcOrd="0" destOrd="0" parTransId="{10D7C71D-25CA-4E13-B621-4CFD216636A2}" sibTransId="{C2BF01FE-BFF0-40C6-AA5E-D9359F8A8DD1}"/>
    <dgm:cxn modelId="{C2B64700-3D33-4A3C-9F49-E9AF33143443}" type="presOf" srcId="{D3F41514-0940-4A56-8BC8-93B61BF2FED4}" destId="{5F15532D-AC9B-4487-90F8-842D960C1F49}" srcOrd="0" destOrd="0" presId="urn:microsoft.com/office/officeart/2008/layout/CaptionedPictures"/>
    <dgm:cxn modelId="{96D4C140-72BF-45FD-A224-238C06213118}" srcId="{80842AB2-3BCB-496F-BB50-E67C504EF39A}" destId="{61E3D11A-E276-4007-81AE-91317E23B7F0}" srcOrd="0" destOrd="0" parTransId="{83FF84A5-7D64-4450-808D-247F4D4F3779}" sibTransId="{1D871990-BCFF-4B76-9482-D4808409CD23}"/>
    <dgm:cxn modelId="{C207ECF1-8F05-4D5A-A236-5D9663B06DF3}" type="presOf" srcId="{4F1CFCB1-5E9E-44D4-A1AC-1BF377B525D7}" destId="{7DD9973A-3DE1-4FBE-A0E1-0642BD1560B0}" srcOrd="0" destOrd="0" presId="urn:microsoft.com/office/officeart/2008/layout/CaptionedPictures"/>
    <dgm:cxn modelId="{C091496E-BA02-4B92-AE1B-4F043A89DAC6}" type="presOf" srcId="{4F4E1794-CDC3-4A4A-95C8-EBF0A45D8F29}" destId="{0B3EA4F0-C9D9-4D14-84D7-3027CCD53936}" srcOrd="0" destOrd="0" presId="urn:microsoft.com/office/officeart/2008/layout/CaptionedPictures"/>
    <dgm:cxn modelId="{FF4A12B0-E861-482B-805F-12DCADDF7172}" type="presOf" srcId="{E5F2B6D5-9039-463E-9432-2917BA2C6395}" destId="{9D036AAD-0BCF-4E0C-881E-E03B953F250A}" srcOrd="0" destOrd="0" presId="urn:microsoft.com/office/officeart/2008/layout/CaptionedPictures"/>
    <dgm:cxn modelId="{C911D1B2-E54B-4147-B5B6-F23948707D88}" srcId="{09B928CD-CA29-4A6A-A282-38DA5EE5C298}" destId="{E5F2B6D5-9039-463E-9432-2917BA2C6395}" srcOrd="0" destOrd="0" parTransId="{350639D6-8403-45A4-A30D-E5FDFFD2901B}" sibTransId="{89D62CB0-CFAF-4A6B-B741-56FF9B45408A}"/>
    <dgm:cxn modelId="{B72A545A-B2C3-4BAA-AAB0-F392289DABAE}" type="presOf" srcId="{33DAB467-3749-4353-9E37-203599CA1073}" destId="{D025E1EB-4EBC-43F6-BB5C-DBFE2BB734BF}" srcOrd="0" destOrd="0" presId="urn:microsoft.com/office/officeart/2008/layout/CaptionedPictures"/>
    <dgm:cxn modelId="{EA64ABB0-3A04-4D0D-BE9C-47C6E53319AC}" type="presOf" srcId="{80842AB2-3BCB-496F-BB50-E67C504EF39A}" destId="{28C1AC11-DAB8-40FA-B091-68CF499D924C}" srcOrd="0" destOrd="0" presId="urn:microsoft.com/office/officeart/2008/layout/CaptionedPictures"/>
    <dgm:cxn modelId="{B129A7D7-4982-4842-AF43-5AD1D46DF57F}" srcId="{09B928CD-CA29-4A6A-A282-38DA5EE5C298}" destId="{80842AB2-3BCB-496F-BB50-E67C504EF39A}" srcOrd="3" destOrd="0" parTransId="{9618CC29-C7CC-4A6B-AD48-D4EB1CCED8C2}" sibTransId="{6B0F8B54-322A-44BC-AF26-9D2341BBD453}"/>
    <dgm:cxn modelId="{35FE8CE7-77FF-4516-AD60-CDE702C5EB49}" srcId="{09B928CD-CA29-4A6A-A282-38DA5EE5C298}" destId="{33DAB467-3749-4353-9E37-203599CA1073}" srcOrd="2" destOrd="0" parTransId="{18F4E384-4E02-48B8-A8F4-C3F2C4329181}" sibTransId="{9D3E782D-987C-433F-9652-1604DCBEEDC2}"/>
    <dgm:cxn modelId="{955E7D86-A1D4-4B21-878C-F3665933DCAE}" type="presOf" srcId="{09B928CD-CA29-4A6A-A282-38DA5EE5C298}" destId="{0BC96B46-5329-42D2-B093-F5D202B0FF3D}" srcOrd="0" destOrd="0" presId="urn:microsoft.com/office/officeart/2008/layout/CaptionedPictures"/>
    <dgm:cxn modelId="{667AF492-E43F-4625-AC3A-BA60054BD665}" type="presOf" srcId="{14F4630F-8C32-4828-AB7B-0E5CE879DFE2}" destId="{E29108C4-2661-42CC-A4EF-576F49E36637}" srcOrd="0" destOrd="0" presId="urn:microsoft.com/office/officeart/2008/layout/CaptionedPictures"/>
    <dgm:cxn modelId="{05BE37E3-A9D5-4AED-AB7A-DB577E44366A}" type="presParOf" srcId="{0BC96B46-5329-42D2-B093-F5D202B0FF3D}" destId="{5FCE685D-A597-487B-8B48-209BCCF3B2B5}" srcOrd="0" destOrd="0" presId="urn:microsoft.com/office/officeart/2008/layout/CaptionedPictures"/>
    <dgm:cxn modelId="{76A65094-369F-4002-92CF-E93F0A512918}" type="presParOf" srcId="{5FCE685D-A597-487B-8B48-209BCCF3B2B5}" destId="{EEF1B0B3-7099-43AD-A69F-897FAE504238}" srcOrd="0" destOrd="0" presId="urn:microsoft.com/office/officeart/2008/layout/CaptionedPictures"/>
    <dgm:cxn modelId="{9EA881C7-0772-4040-BDDA-5E0F2FFFBF63}" type="presParOf" srcId="{5FCE685D-A597-487B-8B48-209BCCF3B2B5}" destId="{D7DE4038-E001-411A-8022-F95722FDBAF3}" srcOrd="1" destOrd="0" presId="urn:microsoft.com/office/officeart/2008/layout/CaptionedPictures"/>
    <dgm:cxn modelId="{5CEEB247-9143-4F46-A7B4-B36D051D3B78}" type="presParOf" srcId="{5FCE685D-A597-487B-8B48-209BCCF3B2B5}" destId="{9784D9D6-7FF9-4749-97B9-DCA06BB783CE}" srcOrd="2" destOrd="0" presId="urn:microsoft.com/office/officeart/2008/layout/CaptionedPictures"/>
    <dgm:cxn modelId="{B1CA98A2-806B-4DCB-A6E8-6E3EA7431E10}" type="presParOf" srcId="{9784D9D6-7FF9-4749-97B9-DCA06BB783CE}" destId="{0B3EA4F0-C9D9-4D14-84D7-3027CCD53936}" srcOrd="0" destOrd="0" presId="urn:microsoft.com/office/officeart/2008/layout/CaptionedPictures"/>
    <dgm:cxn modelId="{01022FA2-7FBC-4985-B44B-60FF35ED6704}" type="presParOf" srcId="{9784D9D6-7FF9-4749-97B9-DCA06BB783CE}" destId="{9D036AAD-0BCF-4E0C-881E-E03B953F250A}" srcOrd="1" destOrd="0" presId="urn:microsoft.com/office/officeart/2008/layout/CaptionedPictures"/>
    <dgm:cxn modelId="{BB47892F-E965-49BF-805D-89F475F97889}" type="presParOf" srcId="{0BC96B46-5329-42D2-B093-F5D202B0FF3D}" destId="{08E66FBE-44CD-40BF-82F4-AF765923EA96}" srcOrd="1" destOrd="0" presId="urn:microsoft.com/office/officeart/2008/layout/CaptionedPictures"/>
    <dgm:cxn modelId="{186164D2-0D23-4E78-A3E0-BE278C6468BA}" type="presParOf" srcId="{0BC96B46-5329-42D2-B093-F5D202B0FF3D}" destId="{A7C9AB15-A170-4CF1-8D29-E4F28B9A0678}" srcOrd="2" destOrd="0" presId="urn:microsoft.com/office/officeart/2008/layout/CaptionedPictures"/>
    <dgm:cxn modelId="{5188B8CF-44F8-440B-B316-04FCA9428653}" type="presParOf" srcId="{A7C9AB15-A170-4CF1-8D29-E4F28B9A0678}" destId="{72F3E14C-4DC5-4FB6-9956-C07A17AA44B6}" srcOrd="0" destOrd="0" presId="urn:microsoft.com/office/officeart/2008/layout/CaptionedPictures"/>
    <dgm:cxn modelId="{D2DAE556-5BBB-4C76-A31E-51E5BC3F1FB7}" type="presParOf" srcId="{A7C9AB15-A170-4CF1-8D29-E4F28B9A0678}" destId="{DF49033F-110F-404F-BAF0-5D65B39FD14C}" srcOrd="1" destOrd="0" presId="urn:microsoft.com/office/officeart/2008/layout/CaptionedPictures"/>
    <dgm:cxn modelId="{3268D1F0-9B47-4263-A08D-F1D96B1E3191}" type="presParOf" srcId="{A7C9AB15-A170-4CF1-8D29-E4F28B9A0678}" destId="{37DBFF27-E07A-48D5-B137-9BEF1A04AC6B}" srcOrd="2" destOrd="0" presId="urn:microsoft.com/office/officeart/2008/layout/CaptionedPictures"/>
    <dgm:cxn modelId="{77AD8346-4210-493F-9936-FC57F12B34BF}" type="presParOf" srcId="{37DBFF27-E07A-48D5-B137-9BEF1A04AC6B}" destId="{E29108C4-2661-42CC-A4EF-576F49E36637}" srcOrd="0" destOrd="0" presId="urn:microsoft.com/office/officeart/2008/layout/CaptionedPictures"/>
    <dgm:cxn modelId="{34F7AEB1-32BC-4747-BCB4-E3A373F370AB}" type="presParOf" srcId="{37DBFF27-E07A-48D5-B137-9BEF1A04AC6B}" destId="{7DD9973A-3DE1-4FBE-A0E1-0642BD1560B0}" srcOrd="1" destOrd="0" presId="urn:microsoft.com/office/officeart/2008/layout/CaptionedPictures"/>
    <dgm:cxn modelId="{A5451B79-2302-45BB-B252-EEB7AA1FB4CA}" type="presParOf" srcId="{0BC96B46-5329-42D2-B093-F5D202B0FF3D}" destId="{9F5812DA-E95F-4C4A-BD05-9B635D300CA2}" srcOrd="3" destOrd="0" presId="urn:microsoft.com/office/officeart/2008/layout/CaptionedPictures"/>
    <dgm:cxn modelId="{712FE83C-DF1B-44FD-9EA8-1022EBCFCA88}" type="presParOf" srcId="{0BC96B46-5329-42D2-B093-F5D202B0FF3D}" destId="{ED3614D5-7969-48B0-B4FF-28595319FDA0}" srcOrd="4" destOrd="0" presId="urn:microsoft.com/office/officeart/2008/layout/CaptionedPictures"/>
    <dgm:cxn modelId="{FD6CCAEB-AF71-4F83-9E33-50689C519725}" type="presParOf" srcId="{ED3614D5-7969-48B0-B4FF-28595319FDA0}" destId="{2F59CB84-3320-4524-9CE6-6B738D7FB56A}" srcOrd="0" destOrd="0" presId="urn:microsoft.com/office/officeart/2008/layout/CaptionedPictures"/>
    <dgm:cxn modelId="{94657393-A68C-4CC2-B5CB-DB149F12F6CD}" type="presParOf" srcId="{ED3614D5-7969-48B0-B4FF-28595319FDA0}" destId="{E1B0D2A9-DC8C-4A64-B24F-457A963F35A1}" srcOrd="1" destOrd="0" presId="urn:microsoft.com/office/officeart/2008/layout/CaptionedPictures"/>
    <dgm:cxn modelId="{16E14DD4-F095-4A2A-A0DA-25224169B05F}" type="presParOf" srcId="{ED3614D5-7969-48B0-B4FF-28595319FDA0}" destId="{106FD52B-1A18-4F5C-9791-7448422E88AA}" srcOrd="2" destOrd="0" presId="urn:microsoft.com/office/officeart/2008/layout/CaptionedPictures"/>
    <dgm:cxn modelId="{0807B91E-F7D6-4600-A069-181D569E4565}" type="presParOf" srcId="{106FD52B-1A18-4F5C-9791-7448422E88AA}" destId="{5F15532D-AC9B-4487-90F8-842D960C1F49}" srcOrd="0" destOrd="0" presId="urn:microsoft.com/office/officeart/2008/layout/CaptionedPictures"/>
    <dgm:cxn modelId="{EFEB4B9F-54AF-4B74-833E-A982422C5A69}" type="presParOf" srcId="{106FD52B-1A18-4F5C-9791-7448422E88AA}" destId="{D025E1EB-4EBC-43F6-BB5C-DBFE2BB734BF}" srcOrd="1" destOrd="0" presId="urn:microsoft.com/office/officeart/2008/layout/CaptionedPictures"/>
    <dgm:cxn modelId="{BAE8D989-D35F-4F9A-BBA2-E3D47E2196AA}" type="presParOf" srcId="{0BC96B46-5329-42D2-B093-F5D202B0FF3D}" destId="{24E6C327-1C46-41B2-9C86-8B441AA72F0F}" srcOrd="5" destOrd="0" presId="urn:microsoft.com/office/officeart/2008/layout/CaptionedPictures"/>
    <dgm:cxn modelId="{AEDC7C90-6A9C-47B6-9466-EECF9C061A3B}" type="presParOf" srcId="{0BC96B46-5329-42D2-B093-F5D202B0FF3D}" destId="{B8AF6AD7-E2B7-490D-BE87-5917D899339F}" srcOrd="6" destOrd="0" presId="urn:microsoft.com/office/officeart/2008/layout/CaptionedPictures"/>
    <dgm:cxn modelId="{0A818D09-853E-4450-8B49-AF65BC10490B}" type="presParOf" srcId="{B8AF6AD7-E2B7-490D-BE87-5917D899339F}" destId="{D37EB908-783F-44AE-BDEA-61BFEF6CF7D5}" srcOrd="0" destOrd="0" presId="urn:microsoft.com/office/officeart/2008/layout/CaptionedPictures"/>
    <dgm:cxn modelId="{69BF7224-DB83-4CF3-B377-25BD7BEBFB46}" type="presParOf" srcId="{B8AF6AD7-E2B7-490D-BE87-5917D899339F}" destId="{08E43EE1-D883-460C-8B8E-F63CA2B63A4E}" srcOrd="1" destOrd="0" presId="urn:microsoft.com/office/officeart/2008/layout/CaptionedPictures"/>
    <dgm:cxn modelId="{7E0D57F4-86F7-499B-9B93-AD8C356CA366}" type="presParOf" srcId="{B8AF6AD7-E2B7-490D-BE87-5917D899339F}" destId="{628CD94E-AB22-4318-B398-D1256FBB7B3A}" srcOrd="2" destOrd="0" presId="urn:microsoft.com/office/officeart/2008/layout/CaptionedPictures"/>
    <dgm:cxn modelId="{EF992794-E699-4350-BEC4-519FF1C53F8D}" type="presParOf" srcId="{628CD94E-AB22-4318-B398-D1256FBB7B3A}" destId="{0DB62D9D-3CEF-4F8E-95E2-91A34D396AD3}" srcOrd="0" destOrd="0" presId="urn:microsoft.com/office/officeart/2008/layout/CaptionedPictures"/>
    <dgm:cxn modelId="{BF60319A-42CD-440E-A0A3-E45C82580837}" type="presParOf" srcId="{628CD94E-AB22-4318-B398-D1256FBB7B3A}" destId="{28C1AC11-DAB8-40FA-B091-68CF499D924C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4429A9-FB5B-472C-A7A9-A159D5F7C2F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A61650EA-4F22-4FDC-9C4F-A736CAB7297E}">
      <dgm:prSet phldrT="[텍스트]" custT="1"/>
      <dgm:spPr/>
      <dgm:t>
        <a:bodyPr/>
        <a:lstStyle/>
        <a:p>
          <a:pPr latinLnBrk="1"/>
          <a:r>
            <a:rPr lang="en-US" altLang="ko-KR" sz="5600" b="0" i="1" dirty="0">
              <a:latin typeface="Myriad Pro" panose="020B0503030403020204" pitchFamily="34" charset="0"/>
            </a:rPr>
            <a:t>O? o?</a:t>
          </a:r>
          <a:endParaRPr lang="ko-KR" altLang="en-US" sz="5600" b="0" i="1" dirty="0">
            <a:latin typeface="Myriad Pro" panose="020B0503030403020204" pitchFamily="34" charset="0"/>
          </a:endParaRPr>
        </a:p>
      </dgm:t>
    </dgm:pt>
    <dgm:pt modelId="{21044196-331A-4F6C-BD30-682CC29EB50D}" type="parTrans" cxnId="{3D7D9599-278A-4216-8026-43B4BAFE27B7}">
      <dgm:prSet/>
      <dgm:spPr/>
      <dgm:t>
        <a:bodyPr/>
        <a:lstStyle/>
        <a:p>
          <a:pPr latinLnBrk="1"/>
          <a:endParaRPr lang="ko-KR" altLang="en-US"/>
        </a:p>
      </dgm:t>
    </dgm:pt>
    <dgm:pt modelId="{2EDA76A3-093A-4CE3-B833-96A2F9BC41F2}" type="sibTrans" cxnId="{3D7D9599-278A-4216-8026-43B4BAFE27B7}">
      <dgm:prSet/>
      <dgm:spPr/>
      <dgm:t>
        <a:bodyPr/>
        <a:lstStyle/>
        <a:p>
          <a:pPr latinLnBrk="1"/>
          <a:endParaRPr lang="ko-KR" altLang="en-US"/>
        </a:p>
      </dgm:t>
    </dgm:pt>
    <dgm:pt modelId="{D47BFC57-5E79-47AD-B888-C9574330BA0C}">
      <dgm:prSet phldrT="[텍스트]"/>
      <dgm:spPr/>
      <dgm:t>
        <a:bodyPr/>
        <a:lstStyle/>
        <a:p>
          <a:pPr latinLnBrk="1"/>
          <a:r>
            <a:rPr lang="en-US" altLang="ko-KR" i="1" dirty="0">
              <a:latin typeface="Myriad Pro" panose="020B0503030403020204" pitchFamily="34" charset="0"/>
            </a:rPr>
            <a:t>W? w?</a:t>
          </a:r>
          <a:endParaRPr lang="ko-KR" altLang="en-US" i="1" dirty="0">
            <a:latin typeface="Myriad Pro" panose="020B0503030403020204" pitchFamily="34" charset="0"/>
          </a:endParaRPr>
        </a:p>
      </dgm:t>
    </dgm:pt>
    <dgm:pt modelId="{865110DB-0BB6-49D7-92D3-B2CED39206FB}" type="parTrans" cxnId="{8A5A6688-BA9A-486C-916C-B922C901C4FB}">
      <dgm:prSet/>
      <dgm:spPr/>
      <dgm:t>
        <a:bodyPr/>
        <a:lstStyle/>
        <a:p>
          <a:pPr latinLnBrk="1"/>
          <a:endParaRPr lang="ko-KR" altLang="en-US"/>
        </a:p>
      </dgm:t>
    </dgm:pt>
    <dgm:pt modelId="{10253BDE-6F4C-4400-A868-538A653628CD}" type="sibTrans" cxnId="{8A5A6688-BA9A-486C-916C-B922C901C4FB}">
      <dgm:prSet/>
      <dgm:spPr/>
      <dgm:t>
        <a:bodyPr/>
        <a:lstStyle/>
        <a:p>
          <a:pPr latinLnBrk="1"/>
          <a:endParaRPr lang="ko-KR" altLang="en-US"/>
        </a:p>
      </dgm:t>
    </dgm:pt>
    <dgm:pt modelId="{6FE22ACD-0C55-40B3-A1DD-F5BAD7EDB0E9}">
      <dgm:prSet phldrT="[텍스트]"/>
      <dgm:spPr/>
      <dgm:t>
        <a:bodyPr/>
        <a:lstStyle/>
        <a:p>
          <a:pPr latinLnBrk="1"/>
          <a:r>
            <a:rPr lang="en-US" altLang="ko-KR" i="1" dirty="0">
              <a:latin typeface="Myriad Pro" panose="020B0503030403020204" pitchFamily="34" charset="0"/>
            </a:rPr>
            <a:t>X? x?</a:t>
          </a:r>
          <a:endParaRPr lang="ko-KR" altLang="en-US" i="1" dirty="0">
            <a:latin typeface="Myriad Pro" panose="020B0503030403020204" pitchFamily="34" charset="0"/>
          </a:endParaRPr>
        </a:p>
      </dgm:t>
    </dgm:pt>
    <dgm:pt modelId="{E4698AEB-ABDE-40D3-9298-FBDC46E986C6}" type="parTrans" cxnId="{ECAA5644-DE70-42AD-A952-004B1D724D52}">
      <dgm:prSet/>
      <dgm:spPr/>
      <dgm:t>
        <a:bodyPr/>
        <a:lstStyle/>
        <a:p>
          <a:pPr latinLnBrk="1"/>
          <a:endParaRPr lang="ko-KR" altLang="en-US"/>
        </a:p>
      </dgm:t>
    </dgm:pt>
    <dgm:pt modelId="{29C312DE-6322-469E-81EE-CA8DBA526E39}" type="sibTrans" cxnId="{ECAA5644-DE70-42AD-A952-004B1D724D52}">
      <dgm:prSet/>
      <dgm:spPr/>
      <dgm:t>
        <a:bodyPr/>
        <a:lstStyle/>
        <a:p>
          <a:pPr latinLnBrk="1"/>
          <a:endParaRPr lang="ko-KR" altLang="en-US"/>
        </a:p>
      </dgm:t>
    </dgm:pt>
    <dgm:pt modelId="{B96B5455-795B-48EE-B3A3-65DC1F24D022}">
      <dgm:prSet phldrT="[텍스트]"/>
      <dgm:spPr/>
      <dgm:t>
        <a:bodyPr/>
        <a:lstStyle/>
        <a:p>
          <a:pPr latinLnBrk="1"/>
          <a:r>
            <a:rPr lang="en-US" altLang="ko-KR" i="1" dirty="0">
              <a:latin typeface="Myriad Pro" panose="020B0503030403020204" pitchFamily="34" charset="0"/>
            </a:rPr>
            <a:t>Z? z?</a:t>
          </a:r>
          <a:endParaRPr lang="ko-KR" altLang="en-US" i="1" dirty="0">
            <a:latin typeface="Myriad Pro" panose="020B0503030403020204" pitchFamily="34" charset="0"/>
          </a:endParaRPr>
        </a:p>
      </dgm:t>
    </dgm:pt>
    <dgm:pt modelId="{5A3AD66F-0128-47F9-AC35-4E93B51522AE}" type="parTrans" cxnId="{8174A515-89F1-419A-A3DA-35F6F954B983}">
      <dgm:prSet/>
      <dgm:spPr/>
      <dgm:t>
        <a:bodyPr/>
        <a:lstStyle/>
        <a:p>
          <a:pPr latinLnBrk="1"/>
          <a:endParaRPr lang="ko-KR" altLang="en-US"/>
        </a:p>
      </dgm:t>
    </dgm:pt>
    <dgm:pt modelId="{90741258-2094-4CDF-A52B-A9E3380ABF27}" type="sibTrans" cxnId="{8174A515-89F1-419A-A3DA-35F6F954B983}">
      <dgm:prSet/>
      <dgm:spPr/>
      <dgm:t>
        <a:bodyPr/>
        <a:lstStyle/>
        <a:p>
          <a:pPr latinLnBrk="1"/>
          <a:endParaRPr lang="ko-KR" altLang="en-US"/>
        </a:p>
      </dgm:t>
    </dgm:pt>
    <dgm:pt modelId="{EF94CD57-583B-4512-828B-3AAF5CE523B0}">
      <dgm:prSet phldrT="[텍스트]"/>
      <dgm:spPr/>
      <dgm:t>
        <a:bodyPr/>
        <a:lstStyle/>
        <a:p>
          <a:pPr latinLnBrk="1"/>
          <a:r>
            <a:rPr lang="en-US" altLang="ko-KR" i="1" dirty="0">
              <a:latin typeface="Myriad Pro" panose="020B0503030403020204" pitchFamily="34" charset="0"/>
            </a:rPr>
            <a:t>I? l?</a:t>
          </a:r>
          <a:endParaRPr lang="ko-KR" altLang="en-US" i="1" dirty="0">
            <a:latin typeface="Myriad Pro" panose="020B0503030403020204" pitchFamily="34" charset="0"/>
          </a:endParaRPr>
        </a:p>
      </dgm:t>
    </dgm:pt>
    <dgm:pt modelId="{46B09487-2F4E-4AB3-8364-F73F34000301}" type="parTrans" cxnId="{D6F1C146-AA6A-488B-B7A6-3AFE36912CD5}">
      <dgm:prSet/>
      <dgm:spPr/>
      <dgm:t>
        <a:bodyPr/>
        <a:lstStyle/>
        <a:p>
          <a:pPr latinLnBrk="1"/>
          <a:endParaRPr lang="ko-KR" altLang="en-US"/>
        </a:p>
      </dgm:t>
    </dgm:pt>
    <dgm:pt modelId="{A1E84561-5405-477E-9835-B12FEA461C0E}" type="sibTrans" cxnId="{D6F1C146-AA6A-488B-B7A6-3AFE36912CD5}">
      <dgm:prSet/>
      <dgm:spPr/>
      <dgm:t>
        <a:bodyPr/>
        <a:lstStyle/>
        <a:p>
          <a:pPr latinLnBrk="1"/>
          <a:endParaRPr lang="ko-KR" altLang="en-US"/>
        </a:p>
      </dgm:t>
    </dgm:pt>
    <dgm:pt modelId="{2DD70593-E279-4F61-85C8-DB6A320BDFD5}">
      <dgm:prSet/>
      <dgm:spPr/>
      <dgm:t>
        <a:bodyPr/>
        <a:lstStyle/>
        <a:p>
          <a:pPr latinLnBrk="1"/>
          <a:r>
            <a:rPr lang="en-US" altLang="ko-KR" i="1" dirty="0">
              <a:latin typeface="Myriad Pro" panose="020B0503030403020204" pitchFamily="34" charset="0"/>
            </a:rPr>
            <a:t>P? p?</a:t>
          </a:r>
          <a:endParaRPr lang="ko-KR" altLang="en-US" i="1" dirty="0">
            <a:latin typeface="Myriad Pro" panose="020B0503030403020204" pitchFamily="34" charset="0"/>
          </a:endParaRPr>
        </a:p>
      </dgm:t>
    </dgm:pt>
    <dgm:pt modelId="{D38B9CAF-C977-4540-8A85-335BCF0EB062}" type="parTrans" cxnId="{D3AC6E55-E674-41BB-8700-D92CFBECC678}">
      <dgm:prSet/>
      <dgm:spPr/>
      <dgm:t>
        <a:bodyPr/>
        <a:lstStyle/>
        <a:p>
          <a:pPr latinLnBrk="1"/>
          <a:endParaRPr lang="ko-KR" altLang="en-US"/>
        </a:p>
      </dgm:t>
    </dgm:pt>
    <dgm:pt modelId="{2DAF07F3-B3E1-4334-9AB3-84ACF64DFB69}" type="sibTrans" cxnId="{D3AC6E55-E674-41BB-8700-D92CFBECC678}">
      <dgm:prSet/>
      <dgm:spPr/>
      <dgm:t>
        <a:bodyPr/>
        <a:lstStyle/>
        <a:p>
          <a:pPr latinLnBrk="1"/>
          <a:endParaRPr lang="ko-KR" altLang="en-US"/>
        </a:p>
      </dgm:t>
    </dgm:pt>
    <dgm:pt modelId="{ACA9CDA1-32B4-4606-B936-8447E8760F3F}">
      <dgm:prSet/>
      <dgm:spPr/>
      <dgm:t>
        <a:bodyPr/>
        <a:lstStyle/>
        <a:p>
          <a:pPr latinLnBrk="1"/>
          <a:r>
            <a:rPr lang="en-US" altLang="ko-KR" i="1" dirty="0">
              <a:latin typeface="Myriad Pro" panose="020B0503030403020204" pitchFamily="34" charset="0"/>
            </a:rPr>
            <a:t>V? v?</a:t>
          </a:r>
          <a:endParaRPr lang="ko-KR" altLang="en-US" i="1" dirty="0">
            <a:latin typeface="Myriad Pro" panose="020B0503030403020204" pitchFamily="34" charset="0"/>
          </a:endParaRPr>
        </a:p>
      </dgm:t>
    </dgm:pt>
    <dgm:pt modelId="{3E0AC4A4-F8F9-442E-81E9-8BCC1B2BFA5C}" type="parTrans" cxnId="{ED710BBA-54C5-4EF2-A2F5-5FEF7C8B636B}">
      <dgm:prSet/>
      <dgm:spPr/>
      <dgm:t>
        <a:bodyPr/>
        <a:lstStyle/>
        <a:p>
          <a:pPr latinLnBrk="1"/>
          <a:endParaRPr lang="ko-KR" altLang="en-US"/>
        </a:p>
      </dgm:t>
    </dgm:pt>
    <dgm:pt modelId="{23B3F3DE-DE9B-42FA-8765-115B03C601CA}" type="sibTrans" cxnId="{ED710BBA-54C5-4EF2-A2F5-5FEF7C8B636B}">
      <dgm:prSet/>
      <dgm:spPr/>
      <dgm:t>
        <a:bodyPr/>
        <a:lstStyle/>
        <a:p>
          <a:pPr latinLnBrk="1"/>
          <a:endParaRPr lang="ko-KR" altLang="en-US"/>
        </a:p>
      </dgm:t>
    </dgm:pt>
    <dgm:pt modelId="{E4366E92-4EC2-43D2-98A9-20C777C50F78}" type="pres">
      <dgm:prSet presAssocID="{644429A9-FB5B-472C-A7A9-A159D5F7C2F9}" presName="diagram" presStyleCnt="0">
        <dgm:presLayoutVars>
          <dgm:dir/>
          <dgm:resizeHandles val="exact"/>
        </dgm:presLayoutVars>
      </dgm:prSet>
      <dgm:spPr/>
    </dgm:pt>
    <dgm:pt modelId="{0DA88B8E-1328-41E2-ABA7-86A020890F0F}" type="pres">
      <dgm:prSet presAssocID="{A61650EA-4F22-4FDC-9C4F-A736CAB7297E}" presName="node" presStyleLbl="node1" presStyleIdx="0" presStyleCnt="7">
        <dgm:presLayoutVars>
          <dgm:bulletEnabled val="1"/>
        </dgm:presLayoutVars>
      </dgm:prSet>
      <dgm:spPr/>
    </dgm:pt>
    <dgm:pt modelId="{35EE9FCA-D66F-4D26-89F6-C3E8507DD829}" type="pres">
      <dgm:prSet presAssocID="{2EDA76A3-093A-4CE3-B833-96A2F9BC41F2}" presName="sibTrans" presStyleCnt="0"/>
      <dgm:spPr/>
    </dgm:pt>
    <dgm:pt modelId="{D9BEE154-E041-4960-96E5-2D5AC360DA5F}" type="pres">
      <dgm:prSet presAssocID="{2DD70593-E279-4F61-85C8-DB6A320BDFD5}" presName="node" presStyleLbl="node1" presStyleIdx="1" presStyleCnt="7">
        <dgm:presLayoutVars>
          <dgm:bulletEnabled val="1"/>
        </dgm:presLayoutVars>
      </dgm:prSet>
      <dgm:spPr/>
    </dgm:pt>
    <dgm:pt modelId="{2D269A84-59D5-4B25-9F80-0841816585BF}" type="pres">
      <dgm:prSet presAssocID="{2DAF07F3-B3E1-4334-9AB3-84ACF64DFB69}" presName="sibTrans" presStyleCnt="0"/>
      <dgm:spPr/>
    </dgm:pt>
    <dgm:pt modelId="{EAA0E2C3-F856-45B5-A1E9-05AD641CD5E4}" type="pres">
      <dgm:prSet presAssocID="{ACA9CDA1-32B4-4606-B936-8447E8760F3F}" presName="node" presStyleLbl="node1" presStyleIdx="2" presStyleCnt="7">
        <dgm:presLayoutVars>
          <dgm:bulletEnabled val="1"/>
        </dgm:presLayoutVars>
      </dgm:prSet>
      <dgm:spPr/>
    </dgm:pt>
    <dgm:pt modelId="{DC577C62-1543-4023-84CF-156022060D95}" type="pres">
      <dgm:prSet presAssocID="{23B3F3DE-DE9B-42FA-8765-115B03C601CA}" presName="sibTrans" presStyleCnt="0"/>
      <dgm:spPr/>
    </dgm:pt>
    <dgm:pt modelId="{CB20E5F7-06D5-4BB6-B880-7960B22C12A1}" type="pres">
      <dgm:prSet presAssocID="{D47BFC57-5E79-47AD-B888-C9574330BA0C}" presName="node" presStyleLbl="node1" presStyleIdx="3" presStyleCnt="7">
        <dgm:presLayoutVars>
          <dgm:bulletEnabled val="1"/>
        </dgm:presLayoutVars>
      </dgm:prSet>
      <dgm:spPr/>
    </dgm:pt>
    <dgm:pt modelId="{C0D6F6F8-5605-4E01-9A08-24822EE57B5D}" type="pres">
      <dgm:prSet presAssocID="{10253BDE-6F4C-4400-A868-538A653628CD}" presName="sibTrans" presStyleCnt="0"/>
      <dgm:spPr/>
    </dgm:pt>
    <dgm:pt modelId="{90DF3704-C470-4A9F-A3CE-58C47D27D419}" type="pres">
      <dgm:prSet presAssocID="{6FE22ACD-0C55-40B3-A1DD-F5BAD7EDB0E9}" presName="node" presStyleLbl="node1" presStyleIdx="4" presStyleCnt="7">
        <dgm:presLayoutVars>
          <dgm:bulletEnabled val="1"/>
        </dgm:presLayoutVars>
      </dgm:prSet>
      <dgm:spPr/>
    </dgm:pt>
    <dgm:pt modelId="{D249C14C-FAF4-48EA-AF9E-114612CE3449}" type="pres">
      <dgm:prSet presAssocID="{29C312DE-6322-469E-81EE-CA8DBA526E39}" presName="sibTrans" presStyleCnt="0"/>
      <dgm:spPr/>
    </dgm:pt>
    <dgm:pt modelId="{4B44C3A2-D1F1-4FDE-A9F1-54EEE8246259}" type="pres">
      <dgm:prSet presAssocID="{B96B5455-795B-48EE-B3A3-65DC1F24D022}" presName="node" presStyleLbl="node1" presStyleIdx="5" presStyleCnt="7">
        <dgm:presLayoutVars>
          <dgm:bulletEnabled val="1"/>
        </dgm:presLayoutVars>
      </dgm:prSet>
      <dgm:spPr/>
    </dgm:pt>
    <dgm:pt modelId="{4FEC9E29-5D75-4008-A882-E73EC5CE3BC5}" type="pres">
      <dgm:prSet presAssocID="{90741258-2094-4CDF-A52B-A9E3380ABF27}" presName="sibTrans" presStyleCnt="0"/>
      <dgm:spPr/>
    </dgm:pt>
    <dgm:pt modelId="{6A4F1AF0-FBE7-45F4-9CB6-FB04243A41AA}" type="pres">
      <dgm:prSet presAssocID="{EF94CD57-583B-4512-828B-3AAF5CE523B0}" presName="node" presStyleLbl="node1" presStyleIdx="6" presStyleCnt="7">
        <dgm:presLayoutVars>
          <dgm:bulletEnabled val="1"/>
        </dgm:presLayoutVars>
      </dgm:prSet>
      <dgm:spPr/>
    </dgm:pt>
  </dgm:ptLst>
  <dgm:cxnLst>
    <dgm:cxn modelId="{CE3C5C57-3A2E-43D1-8D87-B84199304254}" type="presOf" srcId="{B96B5455-795B-48EE-B3A3-65DC1F24D022}" destId="{4B44C3A2-D1F1-4FDE-A9F1-54EEE8246259}" srcOrd="0" destOrd="0" presId="urn:microsoft.com/office/officeart/2005/8/layout/default"/>
    <dgm:cxn modelId="{3C31317F-A65C-4E7D-9453-D0056F8448D2}" type="presOf" srcId="{644429A9-FB5B-472C-A7A9-A159D5F7C2F9}" destId="{E4366E92-4EC2-43D2-98A9-20C777C50F78}" srcOrd="0" destOrd="0" presId="urn:microsoft.com/office/officeart/2005/8/layout/default"/>
    <dgm:cxn modelId="{8A5A6688-BA9A-486C-916C-B922C901C4FB}" srcId="{644429A9-FB5B-472C-A7A9-A159D5F7C2F9}" destId="{D47BFC57-5E79-47AD-B888-C9574330BA0C}" srcOrd="3" destOrd="0" parTransId="{865110DB-0BB6-49D7-92D3-B2CED39206FB}" sibTransId="{10253BDE-6F4C-4400-A868-538A653628CD}"/>
    <dgm:cxn modelId="{ED710BBA-54C5-4EF2-A2F5-5FEF7C8B636B}" srcId="{644429A9-FB5B-472C-A7A9-A159D5F7C2F9}" destId="{ACA9CDA1-32B4-4606-B936-8447E8760F3F}" srcOrd="2" destOrd="0" parTransId="{3E0AC4A4-F8F9-442E-81E9-8BCC1B2BFA5C}" sibTransId="{23B3F3DE-DE9B-42FA-8765-115B03C601CA}"/>
    <dgm:cxn modelId="{D6F1C146-AA6A-488B-B7A6-3AFE36912CD5}" srcId="{644429A9-FB5B-472C-A7A9-A159D5F7C2F9}" destId="{EF94CD57-583B-4512-828B-3AAF5CE523B0}" srcOrd="6" destOrd="0" parTransId="{46B09487-2F4E-4AB3-8364-F73F34000301}" sibTransId="{A1E84561-5405-477E-9835-B12FEA461C0E}"/>
    <dgm:cxn modelId="{736969FC-ECE5-43F8-86DB-B76E45A8E35B}" type="presOf" srcId="{2DD70593-E279-4F61-85C8-DB6A320BDFD5}" destId="{D9BEE154-E041-4960-96E5-2D5AC360DA5F}" srcOrd="0" destOrd="0" presId="urn:microsoft.com/office/officeart/2005/8/layout/default"/>
    <dgm:cxn modelId="{6BF94DCF-9735-400F-AD5D-3A3E3920CACE}" type="presOf" srcId="{D47BFC57-5E79-47AD-B888-C9574330BA0C}" destId="{CB20E5F7-06D5-4BB6-B880-7960B22C12A1}" srcOrd="0" destOrd="0" presId="urn:microsoft.com/office/officeart/2005/8/layout/default"/>
    <dgm:cxn modelId="{ECAA5644-DE70-42AD-A952-004B1D724D52}" srcId="{644429A9-FB5B-472C-A7A9-A159D5F7C2F9}" destId="{6FE22ACD-0C55-40B3-A1DD-F5BAD7EDB0E9}" srcOrd="4" destOrd="0" parTransId="{E4698AEB-ABDE-40D3-9298-FBDC46E986C6}" sibTransId="{29C312DE-6322-469E-81EE-CA8DBA526E39}"/>
    <dgm:cxn modelId="{6DF9F352-51ED-41B5-A47D-6348EB589829}" type="presOf" srcId="{ACA9CDA1-32B4-4606-B936-8447E8760F3F}" destId="{EAA0E2C3-F856-45B5-A1E9-05AD641CD5E4}" srcOrd="0" destOrd="0" presId="urn:microsoft.com/office/officeart/2005/8/layout/default"/>
    <dgm:cxn modelId="{589360F6-4D17-4C77-AE95-07C9A91AB84C}" type="presOf" srcId="{EF94CD57-583B-4512-828B-3AAF5CE523B0}" destId="{6A4F1AF0-FBE7-45F4-9CB6-FB04243A41AA}" srcOrd="0" destOrd="0" presId="urn:microsoft.com/office/officeart/2005/8/layout/default"/>
    <dgm:cxn modelId="{8174A515-89F1-419A-A3DA-35F6F954B983}" srcId="{644429A9-FB5B-472C-A7A9-A159D5F7C2F9}" destId="{B96B5455-795B-48EE-B3A3-65DC1F24D022}" srcOrd="5" destOrd="0" parTransId="{5A3AD66F-0128-47F9-AC35-4E93B51522AE}" sibTransId="{90741258-2094-4CDF-A52B-A9E3380ABF27}"/>
    <dgm:cxn modelId="{D3AC6E55-E674-41BB-8700-D92CFBECC678}" srcId="{644429A9-FB5B-472C-A7A9-A159D5F7C2F9}" destId="{2DD70593-E279-4F61-85C8-DB6A320BDFD5}" srcOrd="1" destOrd="0" parTransId="{D38B9CAF-C977-4540-8A85-335BCF0EB062}" sibTransId="{2DAF07F3-B3E1-4334-9AB3-84ACF64DFB69}"/>
    <dgm:cxn modelId="{96C723FA-1C6D-4CFB-B82D-524D68ED646A}" type="presOf" srcId="{A61650EA-4F22-4FDC-9C4F-A736CAB7297E}" destId="{0DA88B8E-1328-41E2-ABA7-86A020890F0F}" srcOrd="0" destOrd="0" presId="urn:microsoft.com/office/officeart/2005/8/layout/default"/>
    <dgm:cxn modelId="{3D7D9599-278A-4216-8026-43B4BAFE27B7}" srcId="{644429A9-FB5B-472C-A7A9-A159D5F7C2F9}" destId="{A61650EA-4F22-4FDC-9C4F-A736CAB7297E}" srcOrd="0" destOrd="0" parTransId="{21044196-331A-4F6C-BD30-682CC29EB50D}" sibTransId="{2EDA76A3-093A-4CE3-B833-96A2F9BC41F2}"/>
    <dgm:cxn modelId="{219881D3-D7A1-49D2-AC8B-7ED5704D4A61}" type="presOf" srcId="{6FE22ACD-0C55-40B3-A1DD-F5BAD7EDB0E9}" destId="{90DF3704-C470-4A9F-A3CE-58C47D27D419}" srcOrd="0" destOrd="0" presId="urn:microsoft.com/office/officeart/2005/8/layout/default"/>
    <dgm:cxn modelId="{FACE0AB5-9492-4625-8DAD-6CD456DD1414}" type="presParOf" srcId="{E4366E92-4EC2-43D2-98A9-20C777C50F78}" destId="{0DA88B8E-1328-41E2-ABA7-86A020890F0F}" srcOrd="0" destOrd="0" presId="urn:microsoft.com/office/officeart/2005/8/layout/default"/>
    <dgm:cxn modelId="{24233CC9-815B-41F9-AAF9-6A30095DA580}" type="presParOf" srcId="{E4366E92-4EC2-43D2-98A9-20C777C50F78}" destId="{35EE9FCA-D66F-4D26-89F6-C3E8507DD829}" srcOrd="1" destOrd="0" presId="urn:microsoft.com/office/officeart/2005/8/layout/default"/>
    <dgm:cxn modelId="{1F26E615-F9FF-4B36-8126-8F0B91905659}" type="presParOf" srcId="{E4366E92-4EC2-43D2-98A9-20C777C50F78}" destId="{D9BEE154-E041-4960-96E5-2D5AC360DA5F}" srcOrd="2" destOrd="0" presId="urn:microsoft.com/office/officeart/2005/8/layout/default"/>
    <dgm:cxn modelId="{D30D2224-2286-4A4C-9513-2D3AC6FC0570}" type="presParOf" srcId="{E4366E92-4EC2-43D2-98A9-20C777C50F78}" destId="{2D269A84-59D5-4B25-9F80-0841816585BF}" srcOrd="3" destOrd="0" presId="urn:microsoft.com/office/officeart/2005/8/layout/default"/>
    <dgm:cxn modelId="{A13874C2-BD96-4262-A264-9D5FEBDC259B}" type="presParOf" srcId="{E4366E92-4EC2-43D2-98A9-20C777C50F78}" destId="{EAA0E2C3-F856-45B5-A1E9-05AD641CD5E4}" srcOrd="4" destOrd="0" presId="urn:microsoft.com/office/officeart/2005/8/layout/default"/>
    <dgm:cxn modelId="{C35617CE-AC63-4EEF-85DA-A1D2784E4E03}" type="presParOf" srcId="{E4366E92-4EC2-43D2-98A9-20C777C50F78}" destId="{DC577C62-1543-4023-84CF-156022060D95}" srcOrd="5" destOrd="0" presId="urn:microsoft.com/office/officeart/2005/8/layout/default"/>
    <dgm:cxn modelId="{9A31D26D-B278-4068-8415-75A3DE93B216}" type="presParOf" srcId="{E4366E92-4EC2-43D2-98A9-20C777C50F78}" destId="{CB20E5F7-06D5-4BB6-B880-7960B22C12A1}" srcOrd="6" destOrd="0" presId="urn:microsoft.com/office/officeart/2005/8/layout/default"/>
    <dgm:cxn modelId="{CB5D6273-3761-4A3A-A606-30012EBB62A9}" type="presParOf" srcId="{E4366E92-4EC2-43D2-98A9-20C777C50F78}" destId="{C0D6F6F8-5605-4E01-9A08-24822EE57B5D}" srcOrd="7" destOrd="0" presId="urn:microsoft.com/office/officeart/2005/8/layout/default"/>
    <dgm:cxn modelId="{C4FCF75D-63BA-492D-9221-CFE13BDCB17A}" type="presParOf" srcId="{E4366E92-4EC2-43D2-98A9-20C777C50F78}" destId="{90DF3704-C470-4A9F-A3CE-58C47D27D419}" srcOrd="8" destOrd="0" presId="urn:microsoft.com/office/officeart/2005/8/layout/default"/>
    <dgm:cxn modelId="{917C4C80-8320-45FB-AF52-F8B8EBCC1EFC}" type="presParOf" srcId="{E4366E92-4EC2-43D2-98A9-20C777C50F78}" destId="{D249C14C-FAF4-48EA-AF9E-114612CE3449}" srcOrd="9" destOrd="0" presId="urn:microsoft.com/office/officeart/2005/8/layout/default"/>
    <dgm:cxn modelId="{0037ECF7-C13F-4CF6-958E-6D7C27697653}" type="presParOf" srcId="{E4366E92-4EC2-43D2-98A9-20C777C50F78}" destId="{4B44C3A2-D1F1-4FDE-A9F1-54EEE8246259}" srcOrd="10" destOrd="0" presId="urn:microsoft.com/office/officeart/2005/8/layout/default"/>
    <dgm:cxn modelId="{6152F835-A82F-44C5-86E8-2EAADAF3D8D1}" type="presParOf" srcId="{E4366E92-4EC2-43D2-98A9-20C777C50F78}" destId="{4FEC9E29-5D75-4008-A882-E73EC5CE3BC5}" srcOrd="11" destOrd="0" presId="urn:microsoft.com/office/officeart/2005/8/layout/default"/>
    <dgm:cxn modelId="{EDC69297-8304-48E3-AA0F-6DE818BDEB52}" type="presParOf" srcId="{E4366E92-4EC2-43D2-98A9-20C777C50F78}" destId="{6A4F1AF0-FBE7-45F4-9CB6-FB04243A41A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1B0B3-7099-43AD-A69F-897FAE504238}">
      <dsp:nvSpPr>
        <dsp:cNvPr id="0" name=""/>
        <dsp:cNvSpPr/>
      </dsp:nvSpPr>
      <dsp:spPr>
        <a:xfrm>
          <a:off x="8717" y="1261478"/>
          <a:ext cx="2373968" cy="279290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E4038-E001-411A-8022-F95722FDBAF3}">
      <dsp:nvSpPr>
        <dsp:cNvPr id="0" name=""/>
        <dsp:cNvSpPr/>
      </dsp:nvSpPr>
      <dsp:spPr>
        <a:xfrm>
          <a:off x="127415" y="1373194"/>
          <a:ext cx="2136571" cy="18153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B3EA4F0-C9D9-4D14-84D7-3027CCD53936}">
      <dsp:nvSpPr>
        <dsp:cNvPr id="0" name=""/>
        <dsp:cNvSpPr/>
      </dsp:nvSpPr>
      <dsp:spPr>
        <a:xfrm>
          <a:off x="127415" y="3467894"/>
          <a:ext cx="2136571" cy="47477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기울기</a:t>
          </a:r>
        </a:p>
      </dsp:txBody>
      <dsp:txXfrm>
        <a:off x="127415" y="3467894"/>
        <a:ext cx="2136571" cy="474771"/>
      </dsp:txXfrm>
    </dsp:sp>
    <dsp:sp modelId="{9D036AAD-0BCF-4E0C-881E-E03B953F250A}">
      <dsp:nvSpPr>
        <dsp:cNvPr id="0" name=""/>
        <dsp:cNvSpPr/>
      </dsp:nvSpPr>
      <dsp:spPr>
        <a:xfrm>
          <a:off x="127415" y="3188582"/>
          <a:ext cx="2136571" cy="279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기울어진 텍스트</a:t>
          </a:r>
        </a:p>
      </dsp:txBody>
      <dsp:txXfrm>
        <a:off x="127415" y="3188582"/>
        <a:ext cx="2136571" cy="279312"/>
      </dsp:txXfrm>
    </dsp:sp>
    <dsp:sp modelId="{72F3E14C-4DC5-4FB6-9956-C07A17AA44B6}">
      <dsp:nvSpPr>
        <dsp:cNvPr id="0" name=""/>
        <dsp:cNvSpPr/>
      </dsp:nvSpPr>
      <dsp:spPr>
        <a:xfrm>
          <a:off x="2976026" y="1261478"/>
          <a:ext cx="2373968" cy="279290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9033F-110F-404F-BAF0-5D65B39FD14C}">
      <dsp:nvSpPr>
        <dsp:cNvPr id="0" name=""/>
        <dsp:cNvSpPr/>
      </dsp:nvSpPr>
      <dsp:spPr>
        <a:xfrm>
          <a:off x="3094724" y="1373194"/>
          <a:ext cx="2136571" cy="181538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5000" b="-4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29108C4-2661-42CC-A4EF-576F49E36637}">
      <dsp:nvSpPr>
        <dsp:cNvPr id="0" name=""/>
        <dsp:cNvSpPr/>
      </dsp:nvSpPr>
      <dsp:spPr>
        <a:xfrm>
          <a:off x="3094724" y="3467894"/>
          <a:ext cx="2136571" cy="474771"/>
        </a:xfrm>
        <a:prstGeom prst="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노이즈</a:t>
          </a:r>
        </a:p>
      </dsp:txBody>
      <dsp:txXfrm>
        <a:off x="3094724" y="3467894"/>
        <a:ext cx="2136571" cy="474771"/>
      </dsp:txXfrm>
    </dsp:sp>
    <dsp:sp modelId="{7DD9973A-3DE1-4FBE-A0E1-0642BD1560B0}">
      <dsp:nvSpPr>
        <dsp:cNvPr id="0" name=""/>
        <dsp:cNvSpPr/>
      </dsp:nvSpPr>
      <dsp:spPr>
        <a:xfrm>
          <a:off x="3094724" y="3188582"/>
          <a:ext cx="2136571" cy="279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티끌로 인한 노이즈</a:t>
          </a:r>
        </a:p>
      </dsp:txBody>
      <dsp:txXfrm>
        <a:off x="3094724" y="3188582"/>
        <a:ext cx="2136571" cy="279312"/>
      </dsp:txXfrm>
    </dsp:sp>
    <dsp:sp modelId="{2F59CB84-3320-4524-9CE6-6B738D7FB56A}">
      <dsp:nvSpPr>
        <dsp:cNvPr id="0" name=""/>
        <dsp:cNvSpPr/>
      </dsp:nvSpPr>
      <dsp:spPr>
        <a:xfrm>
          <a:off x="5943334" y="1261478"/>
          <a:ext cx="2373968" cy="279290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0D2A9-DC8C-4A64-B24F-457A963F35A1}">
      <dsp:nvSpPr>
        <dsp:cNvPr id="0" name=""/>
        <dsp:cNvSpPr/>
      </dsp:nvSpPr>
      <dsp:spPr>
        <a:xfrm>
          <a:off x="6062033" y="1373194"/>
          <a:ext cx="2136571" cy="18153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15532D-AC9B-4487-90F8-842D960C1F49}">
      <dsp:nvSpPr>
        <dsp:cNvPr id="0" name=""/>
        <dsp:cNvSpPr/>
      </dsp:nvSpPr>
      <dsp:spPr>
        <a:xfrm>
          <a:off x="6062033" y="3467894"/>
          <a:ext cx="2136571" cy="474771"/>
        </a:xfrm>
        <a:prstGeom prst="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명암</a:t>
          </a:r>
        </a:p>
      </dsp:txBody>
      <dsp:txXfrm>
        <a:off x="6062033" y="3467894"/>
        <a:ext cx="2136571" cy="474771"/>
      </dsp:txXfrm>
    </dsp:sp>
    <dsp:sp modelId="{D025E1EB-4EBC-43F6-BB5C-DBFE2BB734BF}">
      <dsp:nvSpPr>
        <dsp:cNvPr id="0" name=""/>
        <dsp:cNvSpPr/>
      </dsp:nvSpPr>
      <dsp:spPr>
        <a:xfrm>
          <a:off x="6062033" y="3188582"/>
          <a:ext cx="2136571" cy="279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짙은 명암</a:t>
          </a:r>
        </a:p>
      </dsp:txBody>
      <dsp:txXfrm>
        <a:off x="6062033" y="3188582"/>
        <a:ext cx="2136571" cy="279312"/>
      </dsp:txXfrm>
    </dsp:sp>
    <dsp:sp modelId="{D37EB908-783F-44AE-BDEA-61BFEF6CF7D5}">
      <dsp:nvSpPr>
        <dsp:cNvPr id="0" name=""/>
        <dsp:cNvSpPr/>
      </dsp:nvSpPr>
      <dsp:spPr>
        <a:xfrm>
          <a:off x="8910643" y="1261478"/>
          <a:ext cx="2373968" cy="279290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43EE1-D883-460C-8B8E-F63CA2B63A4E}">
      <dsp:nvSpPr>
        <dsp:cNvPr id="0" name=""/>
        <dsp:cNvSpPr/>
      </dsp:nvSpPr>
      <dsp:spPr>
        <a:xfrm>
          <a:off x="9029342" y="1373194"/>
          <a:ext cx="2136571" cy="18153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DB62D9D-3CEF-4F8E-95E2-91A34D396AD3}">
      <dsp:nvSpPr>
        <dsp:cNvPr id="0" name=""/>
        <dsp:cNvSpPr/>
      </dsp:nvSpPr>
      <dsp:spPr>
        <a:xfrm>
          <a:off x="9029342" y="3467894"/>
          <a:ext cx="2136571" cy="474771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테두리</a:t>
          </a:r>
        </a:p>
      </dsp:txBody>
      <dsp:txXfrm>
        <a:off x="9029342" y="3467894"/>
        <a:ext cx="2136571" cy="474771"/>
      </dsp:txXfrm>
    </dsp:sp>
    <dsp:sp modelId="{28C1AC11-DAB8-40FA-B091-68CF499D924C}">
      <dsp:nvSpPr>
        <dsp:cNvPr id="0" name=""/>
        <dsp:cNvSpPr/>
      </dsp:nvSpPr>
      <dsp:spPr>
        <a:xfrm>
          <a:off x="9029342" y="3188582"/>
          <a:ext cx="2136571" cy="279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짙은 테두리</a:t>
          </a:r>
        </a:p>
      </dsp:txBody>
      <dsp:txXfrm>
        <a:off x="9029342" y="3188582"/>
        <a:ext cx="2136571" cy="279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88B8E-1328-41E2-ABA7-86A020890F0F}">
      <dsp:nvSpPr>
        <dsp:cNvPr id="0" name=""/>
        <dsp:cNvSpPr/>
      </dsp:nvSpPr>
      <dsp:spPr>
        <a:xfrm>
          <a:off x="3196" y="603794"/>
          <a:ext cx="2535532" cy="15213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600" b="0" i="1" kern="1200" dirty="0">
              <a:latin typeface="Myriad Pro" panose="020B0503030403020204" pitchFamily="34" charset="0"/>
            </a:rPr>
            <a:t>O? o?</a:t>
          </a:r>
          <a:endParaRPr lang="ko-KR" altLang="en-US" sz="5600" b="0" i="1" kern="1200" dirty="0">
            <a:latin typeface="Myriad Pro" panose="020B0503030403020204" pitchFamily="34" charset="0"/>
          </a:endParaRPr>
        </a:p>
      </dsp:txBody>
      <dsp:txXfrm>
        <a:off x="3196" y="603794"/>
        <a:ext cx="2535532" cy="1521319"/>
      </dsp:txXfrm>
    </dsp:sp>
    <dsp:sp modelId="{D9BEE154-E041-4960-96E5-2D5AC360DA5F}">
      <dsp:nvSpPr>
        <dsp:cNvPr id="0" name=""/>
        <dsp:cNvSpPr/>
      </dsp:nvSpPr>
      <dsp:spPr>
        <a:xfrm>
          <a:off x="2792282" y="603794"/>
          <a:ext cx="2535532" cy="1521319"/>
        </a:xfrm>
        <a:prstGeom prst="rect">
          <a:avLst/>
        </a:prstGeom>
        <a:solidFill>
          <a:schemeClr val="accent5">
            <a:hueOff val="-1225557"/>
            <a:satOff val="-1705"/>
            <a:lumOff val="-6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i="1" kern="1200" dirty="0">
              <a:latin typeface="Myriad Pro" panose="020B0503030403020204" pitchFamily="34" charset="0"/>
            </a:rPr>
            <a:t>P? p?</a:t>
          </a:r>
          <a:endParaRPr lang="ko-KR" altLang="en-US" sz="6500" i="1" kern="1200" dirty="0">
            <a:latin typeface="Myriad Pro" panose="020B0503030403020204" pitchFamily="34" charset="0"/>
          </a:endParaRPr>
        </a:p>
      </dsp:txBody>
      <dsp:txXfrm>
        <a:off x="2792282" y="603794"/>
        <a:ext cx="2535532" cy="1521319"/>
      </dsp:txXfrm>
    </dsp:sp>
    <dsp:sp modelId="{EAA0E2C3-F856-45B5-A1E9-05AD641CD5E4}">
      <dsp:nvSpPr>
        <dsp:cNvPr id="0" name=""/>
        <dsp:cNvSpPr/>
      </dsp:nvSpPr>
      <dsp:spPr>
        <a:xfrm>
          <a:off x="5581368" y="603794"/>
          <a:ext cx="2535532" cy="1521319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i="1" kern="1200" dirty="0">
              <a:latin typeface="Myriad Pro" panose="020B0503030403020204" pitchFamily="34" charset="0"/>
            </a:rPr>
            <a:t>V? v?</a:t>
          </a:r>
          <a:endParaRPr lang="ko-KR" altLang="en-US" sz="6500" i="1" kern="1200" dirty="0">
            <a:latin typeface="Myriad Pro" panose="020B0503030403020204" pitchFamily="34" charset="0"/>
          </a:endParaRPr>
        </a:p>
      </dsp:txBody>
      <dsp:txXfrm>
        <a:off x="5581368" y="603794"/>
        <a:ext cx="2535532" cy="1521319"/>
      </dsp:txXfrm>
    </dsp:sp>
    <dsp:sp modelId="{CB20E5F7-06D5-4BB6-B880-7960B22C12A1}">
      <dsp:nvSpPr>
        <dsp:cNvPr id="0" name=""/>
        <dsp:cNvSpPr/>
      </dsp:nvSpPr>
      <dsp:spPr>
        <a:xfrm>
          <a:off x="8370454" y="603794"/>
          <a:ext cx="2535532" cy="1521319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i="1" kern="1200" dirty="0">
              <a:latin typeface="Myriad Pro" panose="020B0503030403020204" pitchFamily="34" charset="0"/>
            </a:rPr>
            <a:t>W? w?</a:t>
          </a:r>
          <a:endParaRPr lang="ko-KR" altLang="en-US" sz="6500" i="1" kern="1200" dirty="0">
            <a:latin typeface="Myriad Pro" panose="020B0503030403020204" pitchFamily="34" charset="0"/>
          </a:endParaRPr>
        </a:p>
      </dsp:txBody>
      <dsp:txXfrm>
        <a:off x="8370454" y="603794"/>
        <a:ext cx="2535532" cy="1521319"/>
      </dsp:txXfrm>
    </dsp:sp>
    <dsp:sp modelId="{90DF3704-C470-4A9F-A3CE-58C47D27D419}">
      <dsp:nvSpPr>
        <dsp:cNvPr id="0" name=""/>
        <dsp:cNvSpPr/>
      </dsp:nvSpPr>
      <dsp:spPr>
        <a:xfrm>
          <a:off x="1397739" y="2378667"/>
          <a:ext cx="2535532" cy="1521319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i="1" kern="1200" dirty="0">
              <a:latin typeface="Myriad Pro" panose="020B0503030403020204" pitchFamily="34" charset="0"/>
            </a:rPr>
            <a:t>X? x?</a:t>
          </a:r>
          <a:endParaRPr lang="ko-KR" altLang="en-US" sz="6500" i="1" kern="1200" dirty="0">
            <a:latin typeface="Myriad Pro" panose="020B0503030403020204" pitchFamily="34" charset="0"/>
          </a:endParaRPr>
        </a:p>
      </dsp:txBody>
      <dsp:txXfrm>
        <a:off x="1397739" y="2378667"/>
        <a:ext cx="2535532" cy="1521319"/>
      </dsp:txXfrm>
    </dsp:sp>
    <dsp:sp modelId="{4B44C3A2-D1F1-4FDE-A9F1-54EEE8246259}">
      <dsp:nvSpPr>
        <dsp:cNvPr id="0" name=""/>
        <dsp:cNvSpPr/>
      </dsp:nvSpPr>
      <dsp:spPr>
        <a:xfrm>
          <a:off x="4186825" y="2378667"/>
          <a:ext cx="2535532" cy="1521319"/>
        </a:xfrm>
        <a:prstGeom prst="rect">
          <a:avLst/>
        </a:prstGeom>
        <a:solidFill>
          <a:schemeClr val="accent5">
            <a:hueOff val="-6127787"/>
            <a:satOff val="-8523"/>
            <a:lumOff val="-3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i="1" kern="1200" dirty="0">
              <a:latin typeface="Myriad Pro" panose="020B0503030403020204" pitchFamily="34" charset="0"/>
            </a:rPr>
            <a:t>Z? z?</a:t>
          </a:r>
          <a:endParaRPr lang="ko-KR" altLang="en-US" sz="6500" i="1" kern="1200" dirty="0">
            <a:latin typeface="Myriad Pro" panose="020B0503030403020204" pitchFamily="34" charset="0"/>
          </a:endParaRPr>
        </a:p>
      </dsp:txBody>
      <dsp:txXfrm>
        <a:off x="4186825" y="2378667"/>
        <a:ext cx="2535532" cy="1521319"/>
      </dsp:txXfrm>
    </dsp:sp>
    <dsp:sp modelId="{6A4F1AF0-FBE7-45F4-9CB6-FB04243A41AA}">
      <dsp:nvSpPr>
        <dsp:cNvPr id="0" name=""/>
        <dsp:cNvSpPr/>
      </dsp:nvSpPr>
      <dsp:spPr>
        <a:xfrm>
          <a:off x="6975911" y="2378667"/>
          <a:ext cx="2535532" cy="1521319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i="1" kern="1200" dirty="0">
              <a:latin typeface="Myriad Pro" panose="020B0503030403020204" pitchFamily="34" charset="0"/>
            </a:rPr>
            <a:t>I? l?</a:t>
          </a:r>
          <a:endParaRPr lang="ko-KR" altLang="en-US" sz="6500" i="1" kern="1200" dirty="0">
            <a:latin typeface="Myriad Pro" panose="020B0503030403020204" pitchFamily="34" charset="0"/>
          </a:endParaRPr>
        </a:p>
      </dsp:txBody>
      <dsp:txXfrm>
        <a:off x="6975911" y="2378667"/>
        <a:ext cx="2535532" cy="1521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B87D0-2C8A-44A6-9C87-59096882B095}" type="datetimeFigureOut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A0BDA-3143-45D7-B15E-FAA9A97A05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915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D886-B0D1-4B20-89E5-B432593C8B9D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77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8210A-0206-4F14-9F67-7CB7680BE9FA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0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C441-A3C1-4928-91A1-CE3744280B29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7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EFF9-1B8A-46C9-B5F7-8765ADC0FE87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35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30AE-33B1-45C2-AA4B-55D3051E1893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1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0B14-1A10-477B-9831-550E2A241F0D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71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AEDC-AEA2-4FCA-8F12-AF1CE9185E72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C0445-7906-412B-ABA4-A84482EF60BF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28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ACF9-9CCC-4A41-8F65-E6C269C00E86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39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22F-F7D6-41D9-9F0B-895D712A31ED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53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E22-5D85-4891-90EE-B0B5B6848F66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84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33ADB-F3CB-47D0-B69C-A23CB9591C6D}" type="datetime1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INTERMIND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201DA-58E6-433E-AC32-BBB76321A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O2O Editor System</a:t>
            </a:r>
            <a:br>
              <a:rPr lang="en-US" altLang="ko-KR" b="1" i="1" dirty="0">
                <a:latin typeface="Myriad Pro" panose="020B0503030403020204" pitchFamily="34" charset="0"/>
              </a:rPr>
            </a:br>
            <a:r>
              <a:rPr lang="en-US" altLang="ko-KR" sz="3600" b="1" i="1" dirty="0">
                <a:latin typeface="Myriad Pro" panose="020B0503030403020204" pitchFamily="34" charset="0"/>
              </a:rPr>
              <a:t>(O2O : Off-Line to On-Line)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021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i="1" dirty="0" err="1">
                <a:latin typeface="Myriad Pro" panose="020B0503030403020204" pitchFamily="34" charset="0"/>
              </a:rPr>
              <a:t>Hankuk</a:t>
            </a:r>
            <a:r>
              <a:rPr lang="en-US" altLang="ko-KR" sz="2000" i="1" dirty="0">
                <a:latin typeface="Myriad Pro" panose="020B0503030403020204" pitchFamily="34" charset="0"/>
              </a:rPr>
              <a:t> University of Foreign Studies</a:t>
            </a:r>
          </a:p>
          <a:p>
            <a:r>
              <a:rPr lang="en-US" altLang="ko-KR" sz="2000" i="1" dirty="0">
                <a:latin typeface="Myriad Pro" panose="020B0503030403020204" pitchFamily="34" charset="0"/>
              </a:rPr>
              <a:t>Dept. Information &amp; Communications Engineering</a:t>
            </a:r>
          </a:p>
          <a:p>
            <a:r>
              <a:rPr lang="en-US" altLang="ko-KR" sz="2000" i="1" dirty="0">
                <a:latin typeface="Myriad Pro" panose="020B0503030403020204" pitchFamily="34" charset="0"/>
              </a:rPr>
              <a:t>2016. 10. 27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305730" y="5668516"/>
            <a:ext cx="2724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Impact" panose="020B0806030902050204" pitchFamily="34" charset="0"/>
              </a:rPr>
              <a:t>팀장</a:t>
            </a:r>
            <a:r>
              <a:rPr lang="en-US" altLang="ko-KR" sz="1600" dirty="0">
                <a:latin typeface="Impact" panose="020B0806030902050204" pitchFamily="34" charset="0"/>
              </a:rPr>
              <a:t>: </a:t>
            </a:r>
            <a:r>
              <a:rPr lang="ko-KR" altLang="en-US" sz="1600" dirty="0">
                <a:latin typeface="Impact" panose="020B0806030902050204" pitchFamily="34" charset="0"/>
              </a:rPr>
              <a:t>이경민</a:t>
            </a:r>
            <a:endParaRPr lang="en-US" altLang="ko-KR" sz="1600" dirty="0">
              <a:latin typeface="Impact" panose="020B0806030902050204" pitchFamily="34" charset="0"/>
            </a:endParaRPr>
          </a:p>
          <a:p>
            <a:pPr algn="r"/>
            <a:r>
              <a:rPr lang="ko-KR" altLang="en-US" sz="1600" dirty="0">
                <a:latin typeface="Impact" panose="020B0806030902050204" pitchFamily="34" charset="0"/>
              </a:rPr>
              <a:t>팀원</a:t>
            </a:r>
            <a:r>
              <a:rPr lang="en-US" altLang="ko-KR" sz="1600" dirty="0">
                <a:latin typeface="Impact" panose="020B0806030902050204" pitchFamily="34" charset="0"/>
              </a:rPr>
              <a:t>: </a:t>
            </a:r>
            <a:r>
              <a:rPr lang="ko-KR" altLang="en-US" sz="1600" dirty="0">
                <a:latin typeface="Impact" panose="020B0806030902050204" pitchFamily="34" charset="0"/>
              </a:rPr>
              <a:t>권영은</a:t>
            </a:r>
            <a:endParaRPr lang="en-US" altLang="ko-KR" sz="1600" dirty="0">
              <a:latin typeface="Impact" panose="020B0806030902050204" pitchFamily="34" charset="0"/>
            </a:endParaRPr>
          </a:p>
          <a:p>
            <a:pPr algn="r"/>
            <a:r>
              <a:rPr lang="ko-KR" altLang="en-US" sz="1600" dirty="0">
                <a:latin typeface="Impact" panose="020B0806030902050204" pitchFamily="34" charset="0"/>
              </a:rPr>
              <a:t>김진우</a:t>
            </a:r>
            <a:endParaRPr lang="en-US" altLang="ko-KR" sz="1600" dirty="0">
              <a:latin typeface="Impact" panose="020B0806030902050204" pitchFamily="34" charset="0"/>
            </a:endParaRPr>
          </a:p>
          <a:p>
            <a:pPr algn="r"/>
            <a:r>
              <a:rPr lang="ko-KR" altLang="en-US" sz="1600" dirty="0">
                <a:latin typeface="Impact" panose="020B0806030902050204" pitchFamily="34" charset="0"/>
              </a:rPr>
              <a:t>김형욱</a:t>
            </a:r>
          </a:p>
        </p:txBody>
      </p:sp>
    </p:spTree>
    <p:extLst>
      <p:ext uri="{BB962C8B-B14F-4D97-AF65-F5344CB8AC3E}">
        <p14:creationId xmlns:p14="http://schemas.microsoft.com/office/powerpoint/2010/main" val="159652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ko-KR" sz="3200" b="1" i="1" dirty="0">
                <a:latin typeface="Myriad Pro" panose="020B0503030403020204" pitchFamily="34" charset="0"/>
              </a:rPr>
              <a:t>Post-processing : Tesseract</a:t>
            </a:r>
            <a:r>
              <a:rPr lang="ko-KR" altLang="en-US" sz="3200" b="1" dirty="0">
                <a:latin typeface="Myriad Pro" panose="020B0503030403020204" pitchFamily="34" charset="0"/>
              </a:rPr>
              <a:t>가 구별하지 못하는 </a:t>
            </a:r>
            <a:r>
              <a:rPr lang="en-US" altLang="ko-KR" sz="3200" b="1" i="1" dirty="0">
                <a:latin typeface="Myriad Pro" panose="020B0503030403020204" pitchFamily="34" charset="0"/>
              </a:rPr>
              <a:t>Alphabet</a:t>
            </a:r>
            <a:endParaRPr lang="ko-KR" altLang="en-US" sz="3200" b="1" i="1" dirty="0">
              <a:latin typeface="Myriad Pro" panose="020B0503030403020204" pitchFamily="34" charset="0"/>
            </a:endParaRPr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902571"/>
              </p:ext>
            </p:extLst>
          </p:nvPr>
        </p:nvGraphicFramePr>
        <p:xfrm>
          <a:off x="641407" y="1087394"/>
          <a:ext cx="10909183" cy="4503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70304" y="5067955"/>
            <a:ext cx="765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>
                <a:solidFill>
                  <a:srgbClr val="FF0000"/>
                </a:solidFill>
                <a:latin typeface="Myriad Pro" panose="020B0503030403020204" pitchFamily="34" charset="0"/>
              </a:rPr>
              <a:t>Heuristic Algorithm</a:t>
            </a:r>
            <a:r>
              <a:rPr lang="ko-KR" altLang="en-US" sz="2800" b="1" dirty="0">
                <a:solidFill>
                  <a:srgbClr val="FF0000"/>
                </a:solidFill>
                <a:latin typeface="Myriad Pro" panose="020B0503030403020204" pitchFamily="34" charset="0"/>
              </a:rPr>
              <a:t>을 이용하여 이 문제를 해결</a:t>
            </a:r>
            <a:r>
              <a:rPr lang="en-US" altLang="ko-KR" sz="2800" b="1" dirty="0">
                <a:solidFill>
                  <a:srgbClr val="FF0000"/>
                </a:solidFill>
                <a:latin typeface="Myriad Pro" panose="020B0503030403020204" pitchFamily="34" charset="0"/>
              </a:rPr>
              <a:t>!</a:t>
            </a:r>
            <a:endParaRPr lang="ko-KR" altLang="en-US" sz="2800" b="1" dirty="0">
              <a:solidFill>
                <a:srgbClr val="FF0000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70303" y="5771576"/>
            <a:ext cx="2134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latin typeface="Myriad Pro" panose="020B0503030403020204" pitchFamily="34" charset="0"/>
              </a:rPr>
              <a:t>I am a </a:t>
            </a:r>
            <a:r>
              <a:rPr lang="en-US" altLang="ko-KR" sz="3200" b="1" i="1" dirty="0" err="1">
                <a:latin typeface="Myriad Pro" panose="020B0503030403020204" pitchFamily="34" charset="0"/>
              </a:rPr>
              <a:t>bOy</a:t>
            </a:r>
            <a:r>
              <a:rPr lang="en-US" altLang="ko-KR" sz="3200" b="1" i="1" dirty="0">
                <a:latin typeface="Myriad Pro" panose="020B0503030403020204" pitchFamily="34" charset="0"/>
              </a:rPr>
              <a:t>.</a:t>
            </a:r>
            <a:endParaRPr lang="ko-KR" altLang="en-US" sz="3200" b="1" i="1" dirty="0">
              <a:latin typeface="Myriad Pro" panose="020B05030304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77974" y="5771577"/>
            <a:ext cx="2070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latin typeface="Myriad Pro" panose="020B0503030403020204" pitchFamily="34" charset="0"/>
              </a:rPr>
              <a:t>I am a boy.</a:t>
            </a:r>
            <a:endParaRPr lang="ko-KR" altLang="en-US" sz="3200" b="1" i="1" dirty="0">
              <a:latin typeface="Myriad Pro" panose="020B0503030403020204" pitchFamily="34" charset="0"/>
            </a:endParaRPr>
          </a:p>
        </p:txBody>
      </p:sp>
      <p:sp>
        <p:nvSpPr>
          <p:cNvPr id="12" name="화살표: 오른쪽 11"/>
          <p:cNvSpPr/>
          <p:nvPr/>
        </p:nvSpPr>
        <p:spPr>
          <a:xfrm>
            <a:off x="4870580" y="5771575"/>
            <a:ext cx="2453951" cy="5847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625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/>
          <p:nvPr/>
        </p:nvSpPr>
        <p:spPr>
          <a:xfrm>
            <a:off x="1484025" y="1229713"/>
            <a:ext cx="9114020" cy="512663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/>
          <p:cNvSpPr/>
          <p:nvPr/>
        </p:nvSpPr>
        <p:spPr>
          <a:xfrm>
            <a:off x="1876268" y="1546659"/>
            <a:ext cx="8409482" cy="60897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746" y="1699777"/>
            <a:ext cx="8018526" cy="3717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680"/>
            <a:ext cx="10515600" cy="1325563"/>
          </a:xfrm>
        </p:spPr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Post-processing : Markdown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4954" y="2347289"/>
            <a:ext cx="2868690" cy="3718887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35" y="2347289"/>
            <a:ext cx="2873485" cy="3718887"/>
          </a:xfrm>
          <a:prstGeom prst="rect">
            <a:avLst/>
          </a:prstGeom>
        </p:spPr>
      </p:pic>
      <p:sp>
        <p:nvSpPr>
          <p:cNvPr id="15" name="화살표: 오른쪽 14"/>
          <p:cNvSpPr/>
          <p:nvPr/>
        </p:nvSpPr>
        <p:spPr>
          <a:xfrm>
            <a:off x="5721694" y="3838002"/>
            <a:ext cx="619145" cy="5073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0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Training (1)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843152" y="1783888"/>
            <a:ext cx="5400675" cy="3624349"/>
            <a:chOff x="290470" y="1992412"/>
            <a:chExt cx="5400675" cy="3624349"/>
          </a:xfrm>
        </p:grpSpPr>
        <p:sp>
          <p:nvSpPr>
            <p:cNvPr id="23" name="사각형: 둥근 모서리 22"/>
            <p:cNvSpPr/>
            <p:nvPr/>
          </p:nvSpPr>
          <p:spPr>
            <a:xfrm>
              <a:off x="290470" y="2125076"/>
              <a:ext cx="5400675" cy="3491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65" y="2524992"/>
              <a:ext cx="4800682" cy="26918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466767" y="1992412"/>
              <a:ext cx="2943225" cy="36933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i="1" dirty="0">
                  <a:solidFill>
                    <a:schemeClr val="bg1"/>
                  </a:solidFill>
                  <a:latin typeface="Myriad Pro" panose="020B0503030403020204" pitchFamily="34" charset="0"/>
                </a:rPr>
                <a:t>기존</a:t>
              </a:r>
              <a:r>
                <a:rPr lang="ko-KR" altLang="en-US" b="1" i="1" dirty="0">
                  <a:latin typeface="Myriad Pro" panose="020B0503030403020204" pitchFamily="34" charset="0"/>
                </a:rPr>
                <a:t> </a:t>
              </a:r>
              <a:r>
                <a:rPr lang="en-US" altLang="ko-KR" b="1" i="1" dirty="0" err="1">
                  <a:solidFill>
                    <a:schemeClr val="bg1"/>
                  </a:solidFill>
                  <a:latin typeface="Myriad Pro" panose="020B0503030403020204" pitchFamily="34" charset="0"/>
                </a:rPr>
                <a:t>traineddata</a:t>
              </a:r>
              <a:r>
                <a:rPr lang="en-US" altLang="ko-KR" b="1" i="1" dirty="0">
                  <a:solidFill>
                    <a:schemeClr val="bg1"/>
                  </a:solidFill>
                  <a:latin typeface="Myriad Pro" panose="020B0503030403020204" pitchFamily="34" charset="0"/>
                </a:rPr>
                <a:t> </a:t>
              </a:r>
              <a:r>
                <a:rPr lang="ko-KR" altLang="en-US" b="1" i="1" dirty="0">
                  <a:solidFill>
                    <a:schemeClr val="bg1"/>
                  </a:solidFill>
                  <a:latin typeface="Myriad Pro" panose="020B0503030403020204" pitchFamily="34" charset="0"/>
                </a:rPr>
                <a:t>생성과정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602706" y="5704780"/>
            <a:ext cx="6986588" cy="5847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사용자가 사용하기에 과정이 복잡함</a:t>
            </a:r>
            <a:r>
              <a:rPr lang="en-US" altLang="ko-KR" sz="3200" b="1" dirty="0">
                <a:solidFill>
                  <a:srgbClr val="FF0000"/>
                </a:solidFill>
              </a:rPr>
              <a:t>!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바닥글 개체 틀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  <p:sp>
        <p:nvSpPr>
          <p:cNvPr id="38" name="사각형: 둥근 모서리 37"/>
          <p:cNvSpPr/>
          <p:nvPr/>
        </p:nvSpPr>
        <p:spPr>
          <a:xfrm>
            <a:off x="6863372" y="1656402"/>
            <a:ext cx="4450253" cy="40140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543" y="1977641"/>
            <a:ext cx="2137443" cy="166960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544" y="3903736"/>
            <a:ext cx="3495910" cy="149354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616885" y="1434288"/>
            <a:ext cx="2943225" cy="36933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bg1"/>
                </a:solidFill>
                <a:latin typeface="Myriad Pro" panose="020B0503030403020204" pitchFamily="34" charset="0"/>
              </a:rPr>
              <a:t>기존</a:t>
            </a:r>
            <a:r>
              <a:rPr lang="ko-KR" altLang="en-US" b="1" i="1" dirty="0">
                <a:latin typeface="Myriad Pro" panose="020B0503030403020204" pitchFamily="34" charset="0"/>
              </a:rPr>
              <a:t> </a:t>
            </a:r>
            <a:r>
              <a:rPr lang="ko-KR" altLang="en-US" b="1" i="1" dirty="0">
                <a:solidFill>
                  <a:schemeClr val="bg1"/>
                </a:solidFill>
                <a:latin typeface="Myriad Pro" panose="020B0503030403020204" pitchFamily="34" charset="0"/>
              </a:rPr>
              <a:t>문자정보</a:t>
            </a:r>
            <a:r>
              <a:rPr lang="en-US" altLang="ko-KR" b="1" i="1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ko-KR" altLang="en-US" b="1" i="1" dirty="0">
                <a:solidFill>
                  <a:schemeClr val="bg1"/>
                </a:solidFill>
                <a:latin typeface="Myriad Pro" panose="020B0503030403020204" pitchFamily="34" charset="0"/>
              </a:rPr>
              <a:t>저장 과정</a:t>
            </a:r>
          </a:p>
        </p:txBody>
      </p:sp>
    </p:spTree>
    <p:extLst>
      <p:ext uri="{BB962C8B-B14F-4D97-AF65-F5344CB8AC3E}">
        <p14:creationId xmlns:p14="http://schemas.microsoft.com/office/powerpoint/2010/main" val="14291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/>
          <p:nvPr/>
        </p:nvSpPr>
        <p:spPr>
          <a:xfrm>
            <a:off x="2044700" y="1612900"/>
            <a:ext cx="8068618" cy="36617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0329"/>
            <a:ext cx="10515600" cy="1325563"/>
          </a:xfrm>
        </p:spPr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Training (2)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30" name="바닥글 개체 틀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5584673"/>
            <a:ext cx="498699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.box file</a:t>
            </a:r>
            <a:r>
              <a:rPr lang="ko-KR" altLang="en-US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에 잘못된 문자 정보를 저장</a:t>
            </a:r>
            <a:r>
              <a:rPr lang="en-US" altLang="ko-KR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01952" y="1485892"/>
            <a:ext cx="984310" cy="36933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bg1"/>
                </a:solidFill>
                <a:latin typeface="Myriad Pro" panose="020B0503030403020204" pitchFamily="34" charset="0"/>
              </a:rPr>
              <a:t>.box file</a:t>
            </a:r>
            <a:endParaRPr lang="ko-KR" altLang="en-US" b="1" i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37" y="2076560"/>
            <a:ext cx="6980525" cy="26709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73800" y="5598341"/>
            <a:ext cx="498699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이를 사용자의 문자 정보로 정정</a:t>
            </a:r>
            <a:r>
              <a:rPr lang="en-US" altLang="ko-KR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!</a:t>
            </a:r>
          </a:p>
        </p:txBody>
      </p:sp>
      <p:sp>
        <p:nvSpPr>
          <p:cNvPr id="13" name="화살표: 오른쪽 12"/>
          <p:cNvSpPr/>
          <p:nvPr/>
        </p:nvSpPr>
        <p:spPr>
          <a:xfrm>
            <a:off x="5969000" y="5561811"/>
            <a:ext cx="475344" cy="5073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5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/>
          <p:nvPr/>
        </p:nvSpPr>
        <p:spPr>
          <a:xfrm>
            <a:off x="1643921" y="1304144"/>
            <a:ext cx="8949128" cy="39705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/>
          <p:cNvSpPr/>
          <p:nvPr/>
        </p:nvSpPr>
        <p:spPr>
          <a:xfrm>
            <a:off x="2445465" y="3468623"/>
            <a:ext cx="7255239" cy="1600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/>
          <p:cNvSpPr/>
          <p:nvPr/>
        </p:nvSpPr>
        <p:spPr>
          <a:xfrm>
            <a:off x="2490866" y="1592112"/>
            <a:ext cx="7255239" cy="1600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0329"/>
            <a:ext cx="10515600" cy="1325563"/>
          </a:xfrm>
        </p:spPr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Training (3)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30" name="바닥글 개체 틀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644091" y="1701690"/>
            <a:ext cx="6968773" cy="138499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/>
              <a:t>ABCDEFGHIJKLMNOPQRSTUVWXYZ</a:t>
            </a:r>
          </a:p>
          <a:p>
            <a:pPr algn="just"/>
            <a:r>
              <a:rPr lang="en-US" altLang="ko-KR" sz="2800" dirty="0" err="1"/>
              <a:t>abcdefghijklmnopqrstuvwxyz</a:t>
            </a:r>
            <a:endParaRPr lang="en-US" altLang="ko-KR" sz="2800" dirty="0"/>
          </a:p>
          <a:p>
            <a:pPr algn="just"/>
            <a:r>
              <a:rPr lang="en-US" altLang="ko-KR" sz="2800" dirty="0"/>
              <a:t>1234567890</a:t>
            </a:r>
            <a:endParaRPr lang="ko-KR" alt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166401" y="5401647"/>
            <a:ext cx="5962607" cy="8277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사용자가 위와 같은 문자 정보를 제공하면 자동으로 </a:t>
            </a:r>
            <a:r>
              <a:rPr lang="en-US" altLang="ko-KR" sz="2400" b="1" dirty="0" err="1">
                <a:solidFill>
                  <a:srgbClr val="FF0000"/>
                </a:solidFill>
                <a:latin typeface="Myriad Pro" panose="020B0503030403020204" pitchFamily="34" charset="0"/>
              </a:rPr>
              <a:t>traineddata</a:t>
            </a:r>
            <a:r>
              <a:rPr lang="en-US" altLang="ko-KR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생성하도록 설계</a:t>
            </a:r>
            <a:r>
              <a:rPr lang="en-US" altLang="ko-KR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!</a:t>
            </a:r>
            <a:endParaRPr lang="ko-KR" altLang="en-US" sz="2400" b="1" dirty="0">
              <a:solidFill>
                <a:srgbClr val="FF0000"/>
              </a:solidFill>
              <a:latin typeface="Myriad Pro" panose="020B0503030403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23" y="3495276"/>
            <a:ext cx="5996925" cy="1547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69559" y="1296955"/>
            <a:ext cx="114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문자 제공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8497715" y="3178297"/>
            <a:ext cx="114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&lt;User data&gt;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20122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User Interface 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144" y="449776"/>
            <a:ext cx="1718166" cy="3054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150" y="1471078"/>
            <a:ext cx="1620082" cy="2880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91" y="1839208"/>
            <a:ext cx="2163113" cy="3367274"/>
          </a:xfrm>
          <a:prstGeom prst="rect">
            <a:avLst/>
          </a:prstGeom>
        </p:spPr>
      </p:pic>
      <p:sp>
        <p:nvSpPr>
          <p:cNvPr id="3" name="화살표: 오른쪽 2"/>
          <p:cNvSpPr/>
          <p:nvPr/>
        </p:nvSpPr>
        <p:spPr>
          <a:xfrm>
            <a:off x="9132855" y="2217849"/>
            <a:ext cx="936905" cy="242879"/>
          </a:xfrm>
          <a:prstGeom prst="rightArrow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 8"/>
          <p:cNvSpPr/>
          <p:nvPr/>
        </p:nvSpPr>
        <p:spPr>
          <a:xfrm>
            <a:off x="6603493" y="2217849"/>
            <a:ext cx="1015513" cy="28826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512" y="3815361"/>
            <a:ext cx="1707928" cy="2445181"/>
          </a:xfrm>
          <a:prstGeom prst="rect">
            <a:avLst/>
          </a:prstGeom>
        </p:spPr>
      </p:pic>
      <p:sp>
        <p:nvSpPr>
          <p:cNvPr id="11" name="화살표: 오른쪽 10"/>
          <p:cNvSpPr/>
          <p:nvPr/>
        </p:nvSpPr>
        <p:spPr>
          <a:xfrm rot="1838089">
            <a:off x="6540054" y="3879384"/>
            <a:ext cx="1135212" cy="2815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200" y="2234809"/>
            <a:ext cx="1450325" cy="2251888"/>
          </a:xfrm>
          <a:prstGeom prst="rect">
            <a:avLst/>
          </a:prstGeom>
        </p:spPr>
      </p:pic>
      <p:sp>
        <p:nvSpPr>
          <p:cNvPr id="13" name="화살표: 왼쪽 12"/>
          <p:cNvSpPr/>
          <p:nvPr/>
        </p:nvSpPr>
        <p:spPr>
          <a:xfrm>
            <a:off x="3690856" y="3566249"/>
            <a:ext cx="1086417" cy="27610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22" y="4500045"/>
            <a:ext cx="1503105" cy="1856305"/>
          </a:xfrm>
          <a:prstGeom prst="rect">
            <a:avLst/>
          </a:prstGeom>
        </p:spPr>
      </p:pic>
      <p:sp>
        <p:nvSpPr>
          <p:cNvPr id="15" name="화살표: 왼쪽 14"/>
          <p:cNvSpPr/>
          <p:nvPr/>
        </p:nvSpPr>
        <p:spPr>
          <a:xfrm rot="19327919">
            <a:off x="2012707" y="4471127"/>
            <a:ext cx="993965" cy="2069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721" y="1839208"/>
            <a:ext cx="1511606" cy="2110258"/>
          </a:xfrm>
          <a:prstGeom prst="rect">
            <a:avLst/>
          </a:prstGeom>
        </p:spPr>
      </p:pic>
      <p:sp>
        <p:nvSpPr>
          <p:cNvPr id="18" name="화살표: 오른쪽으로 구부러짐 17"/>
          <p:cNvSpPr/>
          <p:nvPr/>
        </p:nvSpPr>
        <p:spPr>
          <a:xfrm rot="6740757">
            <a:off x="2120757" y="1804932"/>
            <a:ext cx="608110" cy="668799"/>
          </a:xfrm>
          <a:prstGeom prst="curvedRightArrow">
            <a:avLst>
              <a:gd name="adj1" fmla="val 14490"/>
              <a:gd name="adj2" fmla="val 54990"/>
              <a:gd name="adj3" fmla="val 391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19540">
            <a:off x="6567927" y="4154685"/>
            <a:ext cx="126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Training..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98070" y="3858750"/>
            <a:ext cx="98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Service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96092" y="2459191"/>
            <a:ext cx="738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Login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187083" y="2458991"/>
            <a:ext cx="847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Register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9348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Future Plans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Application </a:t>
            </a:r>
            <a:r>
              <a:rPr lang="ko-KR" altLang="en-US" b="1" i="1" dirty="0">
                <a:latin typeface="Myriad Pro" panose="020B0503030403020204" pitchFamily="34" charset="0"/>
              </a:rPr>
              <a:t>과  </a:t>
            </a:r>
            <a:r>
              <a:rPr lang="en-US" altLang="ko-KR" b="1" i="1" dirty="0">
                <a:latin typeface="Myriad Pro" panose="020B0503030403020204" pitchFamily="34" charset="0"/>
              </a:rPr>
              <a:t>Server</a:t>
            </a:r>
            <a:r>
              <a:rPr lang="ko-KR" altLang="en-US" b="1" i="1" dirty="0">
                <a:latin typeface="Myriad Pro" panose="020B0503030403020204" pitchFamily="34" charset="0"/>
              </a:rPr>
              <a:t>간의  </a:t>
            </a:r>
            <a:r>
              <a:rPr lang="en-US" altLang="ko-KR" b="1" i="1" dirty="0">
                <a:latin typeface="Myriad Pro" panose="020B0503030403020204" pitchFamily="34" charset="0"/>
              </a:rPr>
              <a:t>Interface</a:t>
            </a:r>
            <a:r>
              <a:rPr lang="ko-KR" altLang="en-US" b="1" i="1" dirty="0">
                <a:latin typeface="Myriad Pro" panose="020B0503030403020204" pitchFamily="34" charset="0"/>
              </a:rPr>
              <a:t> </a:t>
            </a:r>
            <a:r>
              <a:rPr lang="en-US" altLang="ko-KR" b="1" i="1" dirty="0">
                <a:latin typeface="Myriad Pro" panose="020B0503030403020204" pitchFamily="34" charset="0"/>
              </a:rPr>
              <a:t>(protocol)</a:t>
            </a:r>
          </a:p>
          <a:p>
            <a:endParaRPr lang="en-US" altLang="ko-KR" b="1" i="1" dirty="0">
              <a:latin typeface="Myriad Pro" panose="020B0503030403020204" pitchFamily="34" charset="0"/>
            </a:endParaRPr>
          </a:p>
          <a:p>
            <a:r>
              <a:rPr lang="en-US" altLang="ko-KR" b="1" i="1" dirty="0">
                <a:latin typeface="Myriad Pro" panose="020B0503030403020204" pitchFamily="34" charset="0"/>
              </a:rPr>
              <a:t>Server</a:t>
            </a:r>
            <a:r>
              <a:rPr lang="ko-KR" altLang="en-US" b="1" i="1" dirty="0">
                <a:latin typeface="Myriad Pro" panose="020B0503030403020204" pitchFamily="34" charset="0"/>
              </a:rPr>
              <a:t> 완성 </a:t>
            </a:r>
            <a:r>
              <a:rPr lang="en-US" altLang="ko-KR" b="1" i="1" dirty="0">
                <a:latin typeface="Myriad Pro" panose="020B0503030403020204" pitchFamily="34" charset="0"/>
              </a:rPr>
              <a:t>(Data Base + </a:t>
            </a:r>
            <a:r>
              <a:rPr lang="ko-KR" altLang="en-US" b="1" i="1" dirty="0">
                <a:latin typeface="Myriad Pro" panose="020B0503030403020204" pitchFamily="34" charset="0"/>
              </a:rPr>
              <a:t>기술 적용</a:t>
            </a:r>
            <a:r>
              <a:rPr lang="en-US" altLang="ko-KR" b="1" i="1" dirty="0">
                <a:latin typeface="Myriad Pro" panose="020B0503030403020204" pitchFamily="34" charset="0"/>
              </a:rPr>
              <a:t>)</a:t>
            </a:r>
          </a:p>
          <a:p>
            <a:endParaRPr lang="en-US" altLang="ko-KR" b="1" i="1" dirty="0">
              <a:latin typeface="Myriad Pro" panose="020B0503030403020204" pitchFamily="34" charset="0"/>
            </a:endParaRPr>
          </a:p>
          <a:p>
            <a:r>
              <a:rPr lang="en-US" altLang="ko-KR" b="1" i="1" dirty="0">
                <a:latin typeface="Myriad Pro" panose="020B0503030403020204" pitchFamily="34" charset="0"/>
              </a:rPr>
              <a:t>Markdown Customizing and  </a:t>
            </a:r>
            <a:r>
              <a:rPr lang="en-US" altLang="ko-KR" b="1" i="1" dirty="0" err="1">
                <a:latin typeface="Myriad Pro" panose="020B0503030403020204" pitchFamily="34" charset="0"/>
              </a:rPr>
              <a:t>Recognization</a:t>
            </a:r>
            <a:r>
              <a:rPr lang="en-US" altLang="ko-KR" b="1" i="1" dirty="0">
                <a:latin typeface="Myriad Pro" panose="020B0503030403020204" pitchFamily="34" charset="0"/>
              </a:rPr>
              <a:t> Improvement</a:t>
            </a:r>
          </a:p>
          <a:p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5501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14475" y="1550988"/>
            <a:ext cx="9144000" cy="2387600"/>
          </a:xfrm>
        </p:spPr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Demo.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7459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14475" y="1550988"/>
            <a:ext cx="9144000" cy="2387600"/>
          </a:xfrm>
        </p:spPr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Q&amp;A.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429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ko-KR" sz="5400" b="1" i="1" dirty="0">
                <a:latin typeface="Myriad Pro" panose="020B0503030403020204" pitchFamily="34" charset="0"/>
              </a:rPr>
              <a:t>INDEX</a:t>
            </a:r>
            <a:endParaRPr lang="ko-KR" altLang="en-US" sz="5400" b="1" i="1" dirty="0">
              <a:latin typeface="Myriad Pro" panose="020B0503030403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20865"/>
            <a:ext cx="10515600" cy="4718050"/>
          </a:xfrm>
        </p:spPr>
        <p:txBody>
          <a:bodyPr>
            <a:noAutofit/>
          </a:bodyPr>
          <a:lstStyle/>
          <a:p>
            <a:endParaRPr lang="en-US" altLang="ko-KR" sz="1800" b="1" i="1" dirty="0">
              <a:latin typeface="Myriad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Myriad Pro" panose="020B0503030403020204" pitchFamily="34" charset="0"/>
              </a:rPr>
              <a:t>Outline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Myriad Pro" panose="020B0503030403020204" pitchFamily="34" charset="0"/>
              </a:rPr>
              <a:t>System Interface</a:t>
            </a:r>
            <a:endParaRPr lang="en-US" altLang="ko-KR" sz="1050" b="1" i="1" dirty="0">
              <a:latin typeface="Myriad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 b="1" i="1" dirty="0">
                <a:latin typeface="Myriad Pro" panose="020B0503030403020204" pitchFamily="34" charset="0"/>
              </a:rPr>
              <a:t>System Block Diagram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 b="1" i="1" dirty="0">
                <a:latin typeface="Myriad Pro" panose="020B0503030403020204" pitchFamily="34" charset="0"/>
              </a:rPr>
              <a:t>Pre-processing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 b="1" i="1" dirty="0">
                <a:latin typeface="Myriad Pro" panose="020B0503030403020204" pitchFamily="34" charset="0"/>
              </a:rPr>
              <a:t>Character Recognition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 b="1" i="1" dirty="0">
                <a:latin typeface="Myriad Pro" panose="020B0503030403020204" pitchFamily="34" charset="0"/>
              </a:rPr>
              <a:t>Post-processing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 b="1" i="1" dirty="0">
                <a:latin typeface="Myriad Pro" panose="020B0503030403020204" pitchFamily="34" charset="0"/>
              </a:rPr>
              <a:t>Training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Myriad Pro" panose="020B0503030403020204" pitchFamily="34" charset="0"/>
              </a:rPr>
              <a:t>User Interface</a:t>
            </a:r>
            <a:endParaRPr lang="en-US" altLang="ko-KR" sz="1050" b="1" i="1" dirty="0">
              <a:latin typeface="Myriad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Myriad Pro" panose="020B0503030403020204" pitchFamily="34" charset="0"/>
              </a:rPr>
              <a:t>Future Plans</a:t>
            </a:r>
            <a:endParaRPr lang="en-US" altLang="ko-KR" sz="1050" b="1" i="1" dirty="0">
              <a:latin typeface="Myriad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Myriad Pro" panose="020B0503030403020204" pitchFamily="34" charset="0"/>
              </a:rPr>
              <a:t>Demo.</a:t>
            </a:r>
          </a:p>
          <a:p>
            <a:endParaRPr lang="en-US" altLang="ko-KR" sz="1800" b="1" i="1" dirty="0">
              <a:latin typeface="Myriad Pro" panose="020B0503030403020204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8540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ko-KR" b="1" i="1" dirty="0">
                <a:latin typeface="Myriad Pro" panose="020B0503030403020204" pitchFamily="34" charset="0"/>
              </a:rPr>
              <a:t>Outline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Myriad Pro" panose="020B0503030403020204" pitchFamily="34" charset="0"/>
              </a:rPr>
              <a:t> O2O(Off-Line to On-Line) Editor System</a:t>
            </a:r>
            <a:r>
              <a:rPr lang="ko-KR" altLang="en-US" dirty="0">
                <a:latin typeface="Myriad Pro" panose="020B0503030403020204" pitchFamily="34" charset="0"/>
              </a:rPr>
              <a:t>은</a:t>
            </a:r>
            <a:endParaRPr lang="en-US" altLang="ko-KR" dirty="0">
              <a:latin typeface="Myriad Pro" panose="020B0503030403020204" pitchFamily="34" charset="0"/>
            </a:endParaRPr>
          </a:p>
          <a:p>
            <a:pPr marL="0" indent="0" algn="just">
              <a:buNone/>
            </a:pPr>
            <a:endParaRPr lang="en-US" altLang="ko-KR" sz="1000" dirty="0">
              <a:latin typeface="Myriad Pro" panose="020B0503030403020204" pitchFamily="34" charset="0"/>
            </a:endParaRPr>
          </a:p>
          <a:p>
            <a:pPr marL="0" indent="0" algn="just">
              <a:buNone/>
            </a:pPr>
            <a:r>
              <a:rPr lang="en-US" altLang="ko-KR" sz="2400" dirty="0">
                <a:solidFill>
                  <a:srgbClr val="FF0000"/>
                </a:solidFill>
                <a:latin typeface="Myriad Pro" panose="020B0503030403020204" pitchFamily="34" charset="0"/>
              </a:rPr>
              <a:t>1.</a:t>
            </a:r>
            <a:r>
              <a:rPr lang="en-US" altLang="ko-KR" sz="3200" b="1" dirty="0">
                <a:solidFill>
                  <a:srgbClr val="FF0000"/>
                </a:solidFill>
                <a:latin typeface="Myriad Pro" panose="020B0503030403020204" pitchFamily="34" charset="0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종이 위에 쓰여진 </a:t>
            </a:r>
            <a:r>
              <a:rPr lang="en-US" altLang="ko-KR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Hand-writing</a:t>
            </a:r>
            <a:r>
              <a:rPr lang="ko-KR" altLang="en-US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을 인식하여 저장 후 편집이 가능한 </a:t>
            </a:r>
            <a:r>
              <a:rPr lang="en-US" altLang="ko-KR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PC File</a:t>
            </a:r>
            <a:r>
              <a:rPr lang="ko-KR" altLang="en-US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의 형태로 만듦</a:t>
            </a:r>
            <a:endParaRPr lang="en-US" altLang="ko-KR" sz="2400" b="1" dirty="0">
              <a:solidFill>
                <a:srgbClr val="FF0000"/>
              </a:solidFill>
              <a:latin typeface="Myriad Pro" panose="020B0503030403020204" pitchFamily="34" charset="0"/>
            </a:endParaRPr>
          </a:p>
          <a:p>
            <a:pPr marL="0" indent="0" algn="just">
              <a:buNone/>
            </a:pPr>
            <a:endParaRPr lang="en-US" altLang="ko-KR" sz="1000" b="1" dirty="0">
              <a:latin typeface="Myriad Pro" panose="020B0503030403020204" pitchFamily="34" charset="0"/>
            </a:endParaRPr>
          </a:p>
          <a:p>
            <a:pPr marL="0" indent="0" algn="just">
              <a:buNone/>
            </a:pPr>
            <a:r>
              <a:rPr lang="en-US" altLang="ko-KR" sz="2400" dirty="0">
                <a:solidFill>
                  <a:srgbClr val="FF0000"/>
                </a:solidFill>
                <a:latin typeface="Myriad Pro" panose="020B0503030403020204" pitchFamily="34" charset="0"/>
              </a:rPr>
              <a:t>2.</a:t>
            </a:r>
            <a:r>
              <a:rPr lang="en-US" altLang="ko-KR" dirty="0">
                <a:solidFill>
                  <a:srgbClr val="FF0000"/>
                </a:solidFill>
                <a:latin typeface="Myriad Pro" panose="020B0503030403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Off-Line(Hand-writing)</a:t>
            </a:r>
            <a:r>
              <a:rPr lang="ko-KR" altLang="en-US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 및 </a:t>
            </a:r>
            <a:r>
              <a:rPr lang="en-US" altLang="ko-KR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On-Line(PC Editor)</a:t>
            </a:r>
            <a:r>
              <a:rPr lang="ko-KR" altLang="en-US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에서</a:t>
            </a:r>
            <a:r>
              <a:rPr lang="en-US" altLang="ko-KR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모두 편집</a:t>
            </a:r>
            <a:endParaRPr lang="en-US" altLang="ko-KR" sz="2400" b="1" dirty="0">
              <a:solidFill>
                <a:srgbClr val="FF0000"/>
              </a:solidFill>
              <a:latin typeface="Myriad Pro" panose="020B0503030403020204" pitchFamily="34" charset="0"/>
            </a:endParaRPr>
          </a:p>
          <a:p>
            <a:pPr marL="0" indent="0" algn="just">
              <a:buNone/>
            </a:pPr>
            <a:endParaRPr lang="en-US" altLang="ko-KR" sz="1000" b="1" dirty="0">
              <a:solidFill>
                <a:srgbClr val="FF0000"/>
              </a:solidFill>
              <a:latin typeface="Myriad Pro" panose="020B0503030403020204" pitchFamily="34" charset="0"/>
            </a:endParaRPr>
          </a:p>
          <a:p>
            <a:pPr marL="0" indent="0" algn="just">
              <a:buNone/>
            </a:pPr>
            <a:r>
              <a:rPr lang="ko-KR" altLang="en-US" dirty="0">
                <a:latin typeface="Myriad Pro" panose="020B0503030403020204" pitchFamily="34" charset="0"/>
              </a:rPr>
              <a:t>할 수 있도록 서비스를 제공하는 제품을 모델로 지향</a:t>
            </a:r>
            <a:r>
              <a:rPr lang="en-US" altLang="ko-KR" dirty="0">
                <a:latin typeface="Myriad Pro" panose="020B0503030403020204" pitchFamily="34" charset="0"/>
              </a:rPr>
              <a:t>.</a:t>
            </a:r>
            <a:endParaRPr lang="ko-KR" altLang="en-US" sz="3600" dirty="0">
              <a:latin typeface="Myriad Pro" panose="020B0503030403020204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3023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ko-KR" b="1" i="1" dirty="0">
                <a:latin typeface="Myriad Pro" panose="020B0503030403020204" pitchFamily="34" charset="0"/>
              </a:rPr>
              <a:t>System Block Diagram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61" y="1690688"/>
            <a:ext cx="10173077" cy="4123517"/>
          </a:xfrm>
          <a:prstGeom prst="rect">
            <a:avLst/>
          </a:prstGeom>
        </p:spPr>
      </p:pic>
      <p:sp>
        <p:nvSpPr>
          <p:cNvPr id="49" name="바닥글 개체 틀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0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504825" y="2238608"/>
            <a:ext cx="11001375" cy="1916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53769" y="6267450"/>
            <a:ext cx="4114800" cy="365125"/>
          </a:xfrm>
        </p:spPr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 dirty="0">
                <a:latin typeface="Myriad Pro" panose="020B0503030403020204" pitchFamily="34" charset="0"/>
              </a:rPr>
              <a:t>Pre-processing : </a:t>
            </a:r>
            <a:r>
              <a:rPr lang="ko-KR" altLang="en-US" b="1" i="1" dirty="0">
                <a:latin typeface="Myriad Pro" panose="020B0503030403020204" pitchFamily="34" charset="0"/>
              </a:rPr>
              <a:t>필요성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39" y="2407608"/>
            <a:ext cx="10583661" cy="1547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99271" y="4563694"/>
            <a:ext cx="4612482" cy="7694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</a:rPr>
              <a:t>문자 인식 불가능</a:t>
            </a:r>
            <a:r>
              <a:rPr lang="en-US" altLang="ko-KR" sz="4400" b="1" dirty="0">
                <a:solidFill>
                  <a:srgbClr val="FF0000"/>
                </a:solidFill>
              </a:rPr>
              <a:t>!</a:t>
            </a:r>
            <a:endParaRPr lang="ko-KR" altLang="en-US" sz="4400" b="1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9339" y="3480318"/>
            <a:ext cx="2182481" cy="5598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339" y="3875838"/>
            <a:ext cx="2182481" cy="5598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24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/>
          <p:cNvSpPr/>
          <p:nvPr/>
        </p:nvSpPr>
        <p:spPr>
          <a:xfrm>
            <a:off x="9131508" y="2233533"/>
            <a:ext cx="2878112" cy="354525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/>
          <p:cNvSpPr/>
          <p:nvPr/>
        </p:nvSpPr>
        <p:spPr>
          <a:xfrm>
            <a:off x="6163456" y="2251024"/>
            <a:ext cx="2830642" cy="354525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/>
          <p:cNvSpPr/>
          <p:nvPr/>
        </p:nvSpPr>
        <p:spPr>
          <a:xfrm>
            <a:off x="3222516" y="2233534"/>
            <a:ext cx="2803530" cy="354525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/>
          <p:cNvSpPr/>
          <p:nvPr/>
        </p:nvSpPr>
        <p:spPr>
          <a:xfrm>
            <a:off x="194872" y="2233534"/>
            <a:ext cx="2878112" cy="35452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ko-KR" sz="3200" b="1" i="1" dirty="0">
                <a:latin typeface="Myriad Pro" panose="020B0503030403020204" pitchFamily="34" charset="0"/>
              </a:rPr>
              <a:t>Pre-processing</a:t>
            </a:r>
            <a:r>
              <a:rPr lang="en-US" altLang="ko-KR" sz="3200" b="1" dirty="0">
                <a:latin typeface="Myriad Pro" panose="020B0503030403020204" pitchFamily="34" charset="0"/>
              </a:rPr>
              <a:t> : </a:t>
            </a:r>
            <a:r>
              <a:rPr lang="ko-KR" altLang="en-US" sz="3200" b="1" dirty="0">
                <a:latin typeface="Myriad Pro" panose="020B0503030403020204" pitchFamily="34" charset="0"/>
              </a:rPr>
              <a:t>문자 인식률을 저하시키는 </a:t>
            </a:r>
            <a:r>
              <a:rPr lang="en-US" altLang="ko-KR" sz="3200" b="1" i="1" dirty="0">
                <a:latin typeface="Myriad Pro" panose="020B0503030403020204" pitchFamily="34" charset="0"/>
              </a:rPr>
              <a:t>4</a:t>
            </a:r>
            <a:r>
              <a:rPr lang="ko-KR" altLang="en-US" sz="3200" b="1" dirty="0">
                <a:latin typeface="Myriad Pro" panose="020B0503030403020204" pitchFamily="34" charset="0"/>
              </a:rPr>
              <a:t>가지 요소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49335" y="1419224"/>
          <a:ext cx="11293329" cy="5315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810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Pre-processing : OpenCV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27" name="사각형: 둥근 모서리 26"/>
          <p:cNvSpPr/>
          <p:nvPr/>
        </p:nvSpPr>
        <p:spPr>
          <a:xfrm>
            <a:off x="458962" y="1610918"/>
            <a:ext cx="2537494" cy="41678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/>
          <p:cNvSpPr/>
          <p:nvPr/>
        </p:nvSpPr>
        <p:spPr>
          <a:xfrm>
            <a:off x="3346997" y="1585227"/>
            <a:ext cx="2537494" cy="41678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/>
          <p:cNvSpPr/>
          <p:nvPr/>
        </p:nvSpPr>
        <p:spPr>
          <a:xfrm>
            <a:off x="6244557" y="1585227"/>
            <a:ext cx="2537494" cy="41678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/>
          <p:cNvSpPr/>
          <p:nvPr/>
        </p:nvSpPr>
        <p:spPr>
          <a:xfrm>
            <a:off x="9142117" y="1585227"/>
            <a:ext cx="2537494" cy="41678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8" y="1831420"/>
            <a:ext cx="2093594" cy="372194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77" y="1836341"/>
            <a:ext cx="2086025" cy="37170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86" y="1821895"/>
            <a:ext cx="2089836" cy="370148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56" y="2186108"/>
            <a:ext cx="2411015" cy="2966109"/>
          </a:xfrm>
          <a:prstGeom prst="rect">
            <a:avLst/>
          </a:prstGeom>
        </p:spPr>
      </p:pic>
      <p:sp>
        <p:nvSpPr>
          <p:cNvPr id="49" name="화살표: 오른쪽 48"/>
          <p:cNvSpPr/>
          <p:nvPr/>
        </p:nvSpPr>
        <p:spPr>
          <a:xfrm>
            <a:off x="2924175" y="3124200"/>
            <a:ext cx="542925" cy="1133475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/>
          <p:cNvSpPr/>
          <p:nvPr/>
        </p:nvSpPr>
        <p:spPr>
          <a:xfrm>
            <a:off x="5800725" y="3171825"/>
            <a:ext cx="542925" cy="1133475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/>
          <p:cNvSpPr/>
          <p:nvPr/>
        </p:nvSpPr>
        <p:spPr>
          <a:xfrm>
            <a:off x="8734425" y="3190875"/>
            <a:ext cx="542925" cy="1133475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/>
          <p:cNvSpPr/>
          <p:nvPr/>
        </p:nvSpPr>
        <p:spPr>
          <a:xfrm>
            <a:off x="2765744" y="5837499"/>
            <a:ext cx="3667846" cy="88853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Gaussian blur -&gt; </a:t>
            </a:r>
            <a:r>
              <a:rPr lang="ko-KR" altLang="en-US" dirty="0"/>
              <a:t>노이즈 감소</a:t>
            </a:r>
            <a:endParaRPr lang="en-US" altLang="ko-KR" dirty="0"/>
          </a:p>
          <a:p>
            <a:pPr algn="ctr"/>
            <a:r>
              <a:rPr lang="en-US" altLang="ko-KR" dirty="0"/>
              <a:t>Canny edge detection -&gt; </a:t>
            </a:r>
            <a:r>
              <a:rPr lang="ko-KR" altLang="en-US" dirty="0"/>
              <a:t>테두리 </a:t>
            </a:r>
          </a:p>
        </p:txBody>
      </p:sp>
      <p:sp>
        <p:nvSpPr>
          <p:cNvPr id="56" name="사각형: 둥근 모서리 55"/>
          <p:cNvSpPr/>
          <p:nvPr/>
        </p:nvSpPr>
        <p:spPr>
          <a:xfrm>
            <a:off x="6535711" y="5927634"/>
            <a:ext cx="2123763" cy="7234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Find Contour -&gt; </a:t>
            </a:r>
            <a:r>
              <a:rPr lang="ko-KR" altLang="en-US" dirty="0"/>
              <a:t>꼭지점 좌표</a:t>
            </a:r>
          </a:p>
        </p:txBody>
      </p:sp>
      <p:sp>
        <p:nvSpPr>
          <p:cNvPr id="57" name="사각형: 둥근 모서리 56"/>
          <p:cNvSpPr/>
          <p:nvPr/>
        </p:nvSpPr>
        <p:spPr>
          <a:xfrm>
            <a:off x="9372638" y="5853741"/>
            <a:ext cx="2076450" cy="86165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Warpperspective</a:t>
            </a:r>
            <a:r>
              <a:rPr lang="en-US" altLang="ko-KR" dirty="0"/>
              <a:t> -&gt;</a:t>
            </a:r>
            <a:r>
              <a:rPr lang="ko-KR" altLang="en-US" dirty="0"/>
              <a:t>경사를 원근법을 이용해 제거</a:t>
            </a:r>
          </a:p>
        </p:txBody>
      </p:sp>
    </p:spTree>
    <p:extLst>
      <p:ext uri="{BB962C8B-B14F-4D97-AF65-F5344CB8AC3E}">
        <p14:creationId xmlns:p14="http://schemas.microsoft.com/office/powerpoint/2010/main" val="354372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Pre-processing : </a:t>
            </a:r>
            <a:r>
              <a:rPr lang="en-US" altLang="ko-KR" b="1" i="1" dirty="0" err="1">
                <a:latin typeface="Myriad Pro" panose="020B0503030403020204" pitchFamily="34" charset="0"/>
              </a:rPr>
              <a:t>Matlab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  <p:sp>
        <p:nvSpPr>
          <p:cNvPr id="5" name="사각형: 둥근 모서리 4"/>
          <p:cNvSpPr/>
          <p:nvPr/>
        </p:nvSpPr>
        <p:spPr>
          <a:xfrm>
            <a:off x="380997" y="1708178"/>
            <a:ext cx="3521437" cy="41678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/>
          <p:cNvSpPr/>
          <p:nvPr/>
        </p:nvSpPr>
        <p:spPr>
          <a:xfrm>
            <a:off x="4335281" y="1690688"/>
            <a:ext cx="3521437" cy="41678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/>
          <p:cNvSpPr/>
          <p:nvPr/>
        </p:nvSpPr>
        <p:spPr>
          <a:xfrm>
            <a:off x="8280189" y="1708178"/>
            <a:ext cx="3521437" cy="41678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073" y="2845089"/>
            <a:ext cx="2749668" cy="11784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2845089"/>
            <a:ext cx="2133600" cy="1428750"/>
          </a:xfrm>
          <a:prstGeom prst="rect">
            <a:avLst/>
          </a:prstGeom>
        </p:spPr>
      </p:pic>
      <p:sp>
        <p:nvSpPr>
          <p:cNvPr id="12" name="사각형: 둥근 모서리 11"/>
          <p:cNvSpPr/>
          <p:nvPr/>
        </p:nvSpPr>
        <p:spPr>
          <a:xfrm>
            <a:off x="4724397" y="4771628"/>
            <a:ext cx="2675118" cy="58272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노이즈의 원인이 되는 티끌을 제거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8589363" y="4422098"/>
            <a:ext cx="2871348" cy="96473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화질을 떨어뜨리는 흐릿한 문자의 테두리 부분 부드럽게 만듦</a:t>
            </a:r>
          </a:p>
        </p:txBody>
      </p:sp>
      <p:sp>
        <p:nvSpPr>
          <p:cNvPr id="15" name="사각형: 둥근 모서리 14"/>
          <p:cNvSpPr/>
          <p:nvPr/>
        </p:nvSpPr>
        <p:spPr>
          <a:xfrm>
            <a:off x="769487" y="4789118"/>
            <a:ext cx="2675118" cy="58272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명암 제거 및 기하학적 접근 가능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82538" y="1455319"/>
            <a:ext cx="2125173" cy="83099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Myriad Pro" panose="020B0503030403020204" pitchFamily="34" charset="0"/>
              </a:rPr>
              <a:t>Morphological Opening</a:t>
            </a:r>
            <a:endParaRPr lang="ko-KR" altLang="en-US" sz="2400" b="1" i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17575" y="1613320"/>
            <a:ext cx="1985264" cy="461665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Myriad Pro" panose="020B0503030403020204" pitchFamily="34" charset="0"/>
              </a:rPr>
              <a:t>Remove dust</a:t>
            </a:r>
            <a:endParaRPr lang="ko-KR" altLang="en-US" sz="2400" b="1" i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4846" y="1622964"/>
            <a:ext cx="1988079" cy="461665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latin typeface="Myriad Pro" panose="020B0503030403020204" pitchFamily="34" charset="0"/>
              </a:rPr>
              <a:t>Binarization</a:t>
            </a:r>
            <a:endParaRPr lang="ko-KR" altLang="en-US" sz="2400" b="1" i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51" y="2948527"/>
            <a:ext cx="1615896" cy="12119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44" y="2979740"/>
            <a:ext cx="1600562" cy="1200422"/>
          </a:xfrm>
          <a:prstGeom prst="rect">
            <a:avLst/>
          </a:prstGeom>
        </p:spPr>
      </p:pic>
      <p:sp>
        <p:nvSpPr>
          <p:cNvPr id="26" name="화살표: 오른쪽 25"/>
          <p:cNvSpPr/>
          <p:nvPr/>
        </p:nvSpPr>
        <p:spPr>
          <a:xfrm>
            <a:off x="2018219" y="3426302"/>
            <a:ext cx="246991" cy="3072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6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>
                <a:latin typeface="Myriad Pro" panose="020B0503030403020204" pitchFamily="34" charset="0"/>
              </a:rPr>
              <a:t>Character Recognition</a:t>
            </a:r>
            <a:endParaRPr lang="ko-KR" altLang="en-US" b="1" i="1" dirty="0">
              <a:latin typeface="Myriad Pro" panose="020B0503030403020204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dirty="0"/>
              <a:t>INTERMIND</a:t>
            </a:r>
            <a:endParaRPr lang="ko-KR" altLang="en-US" sz="1600" dirty="0"/>
          </a:p>
        </p:txBody>
      </p:sp>
      <p:sp>
        <p:nvSpPr>
          <p:cNvPr id="5" name="사각형: 둥근 모서리 4"/>
          <p:cNvSpPr/>
          <p:nvPr/>
        </p:nvSpPr>
        <p:spPr>
          <a:xfrm>
            <a:off x="153173" y="1564648"/>
            <a:ext cx="5757903" cy="39484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/>
          <p:cNvSpPr/>
          <p:nvPr/>
        </p:nvSpPr>
        <p:spPr>
          <a:xfrm>
            <a:off x="244875" y="2079126"/>
            <a:ext cx="5362575" cy="94297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/>
          <p:cNvSpPr/>
          <p:nvPr/>
        </p:nvSpPr>
        <p:spPr>
          <a:xfrm>
            <a:off x="6003925" y="1564648"/>
            <a:ext cx="6048375" cy="39484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/>
          <p:cNvSpPr/>
          <p:nvPr/>
        </p:nvSpPr>
        <p:spPr>
          <a:xfrm>
            <a:off x="6131325" y="2063455"/>
            <a:ext cx="5667375" cy="94297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9" y="4387080"/>
            <a:ext cx="5534106" cy="720650"/>
          </a:xfrm>
        </p:spPr>
      </p:pic>
      <p:sp>
        <p:nvSpPr>
          <p:cNvPr id="10" name="TextBox 9"/>
          <p:cNvSpPr txBox="1"/>
          <p:nvPr/>
        </p:nvSpPr>
        <p:spPr>
          <a:xfrm>
            <a:off x="1655029" y="1419883"/>
            <a:ext cx="282166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err="1">
                <a:solidFill>
                  <a:schemeClr val="bg1"/>
                </a:solidFill>
                <a:latin typeface="Myriad Pro" panose="020B0503030403020204" pitchFamily="34" charset="0"/>
              </a:rPr>
              <a:t>traineddata</a:t>
            </a:r>
            <a:r>
              <a:rPr lang="en-US" altLang="ko-KR" sz="2400" b="1" i="1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ko-KR" altLang="en-US" sz="2400" b="1" i="1" dirty="0">
                <a:solidFill>
                  <a:schemeClr val="bg1"/>
                </a:solidFill>
                <a:latin typeface="Myriad Pro" panose="020B0503030403020204" pitchFamily="34" charset="0"/>
              </a:rPr>
              <a:t>적용 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325" y="4382485"/>
            <a:ext cx="5824621" cy="7586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50" y="2373289"/>
            <a:ext cx="4886325" cy="4174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290" y="2378075"/>
            <a:ext cx="5476875" cy="407852"/>
          </a:xfrm>
          <a:prstGeom prst="rect">
            <a:avLst/>
          </a:prstGeom>
        </p:spPr>
      </p:pic>
      <p:sp>
        <p:nvSpPr>
          <p:cNvPr id="15" name="사각형: 둥근 모서리 14"/>
          <p:cNvSpPr/>
          <p:nvPr/>
        </p:nvSpPr>
        <p:spPr>
          <a:xfrm>
            <a:off x="10918175" y="2357044"/>
            <a:ext cx="840617" cy="2922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/>
          <p:cNvSpPr/>
          <p:nvPr/>
        </p:nvSpPr>
        <p:spPr>
          <a:xfrm>
            <a:off x="4957554" y="2386710"/>
            <a:ext cx="352425" cy="2922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93879" y="1403186"/>
            <a:ext cx="282166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err="1">
                <a:solidFill>
                  <a:schemeClr val="bg1"/>
                </a:solidFill>
                <a:latin typeface="Myriad Pro" panose="020B0503030403020204" pitchFamily="34" charset="0"/>
              </a:rPr>
              <a:t>traineddata</a:t>
            </a:r>
            <a:r>
              <a:rPr lang="en-US" altLang="ko-KR" sz="2400" b="1" i="1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ko-KR" altLang="en-US" sz="2400" b="1" i="1" dirty="0">
                <a:solidFill>
                  <a:schemeClr val="bg1"/>
                </a:solidFill>
                <a:latin typeface="Myriad Pro" panose="020B0503030403020204" pitchFamily="34" charset="0"/>
              </a:rPr>
              <a:t>적용 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02706" y="5539890"/>
            <a:ext cx="6986588" cy="5847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사용자의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문자 인식 성공</a:t>
            </a:r>
            <a:r>
              <a:rPr lang="en-US" altLang="ko-KR" sz="3200" b="1" dirty="0">
                <a:solidFill>
                  <a:srgbClr val="FF0000"/>
                </a:solidFill>
              </a:rPr>
              <a:t>!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73" y="3100907"/>
            <a:ext cx="4650575" cy="12003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347" y="3087964"/>
            <a:ext cx="4650575" cy="1200380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H="1" flipV="1">
            <a:off x="8966718" y="802433"/>
            <a:ext cx="2792074" cy="1554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16620" y="542706"/>
            <a:ext cx="204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Customization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2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545</TotalTime>
  <Words>359</Words>
  <Application>Microsoft Office PowerPoint</Application>
  <PresentationFormat>와이드스크린</PresentationFormat>
  <Paragraphs>114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Impact</vt:lpstr>
      <vt:lpstr>Myriad Pro</vt:lpstr>
      <vt:lpstr>Wingdings</vt:lpstr>
      <vt:lpstr>Office 테마</vt:lpstr>
      <vt:lpstr>O2O Editor System (O2O : Off-Line to On-Line)</vt:lpstr>
      <vt:lpstr>INDEX</vt:lpstr>
      <vt:lpstr>Outline</vt:lpstr>
      <vt:lpstr>System Block Diagram</vt:lpstr>
      <vt:lpstr>PowerPoint 프레젠테이션</vt:lpstr>
      <vt:lpstr>Pre-processing : 문자 인식률을 저하시키는 4가지 요소</vt:lpstr>
      <vt:lpstr>Pre-processing : OpenCV</vt:lpstr>
      <vt:lpstr>Pre-processing : Matlab</vt:lpstr>
      <vt:lpstr>Character Recognition</vt:lpstr>
      <vt:lpstr>Post-processing : Tesseract가 구별하지 못하는 Alphabet</vt:lpstr>
      <vt:lpstr>Post-processing : Markdown</vt:lpstr>
      <vt:lpstr>Training (1)</vt:lpstr>
      <vt:lpstr>Training (2)</vt:lpstr>
      <vt:lpstr>Training (3)</vt:lpstr>
      <vt:lpstr>User Interface </vt:lpstr>
      <vt:lpstr>Future Plans</vt:lpstr>
      <vt:lpstr>Demo.</vt:lpstr>
      <vt:lpstr>Q&amp;A.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문자 인식률을 저하시키는 요소(1)</dc:title>
  <dc:creator>cnp01</dc:creator>
  <cp:lastModifiedBy>cnp01</cp:lastModifiedBy>
  <cp:revision>69</cp:revision>
  <dcterms:created xsi:type="dcterms:W3CDTF">2016-10-26T12:49:00Z</dcterms:created>
  <dcterms:modified xsi:type="dcterms:W3CDTF">2016-10-26T22:12:24Z</dcterms:modified>
</cp:coreProperties>
</file>